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igs" ContentType="application/vnd.openxmlformats-package.digital-signature-origin"/>
  <Default Extension="xml" ContentType="application/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theme/theme1.xml" ContentType="application/vnd.openxmlformats-officedocument.theme+xml"/>
  <Override PartName="/ppt/diagrams/drawing4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digital-signature/origin" Target="_xmlsignatures/origin.sigs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3" r:id="rId1"/>
    <p:sldMasterId id="2147483693" r:id="rId2"/>
    <p:sldMasterId id="2147483711" r:id="rId3"/>
  </p:sldMasterIdLst>
  <p:notesMasterIdLst>
    <p:notesMasterId r:id="rId19"/>
  </p:notesMasterIdLst>
  <p:sldIdLst>
    <p:sldId id="302" r:id="rId4"/>
    <p:sldId id="284" r:id="rId5"/>
    <p:sldId id="290" r:id="rId6"/>
    <p:sldId id="292" r:id="rId7"/>
    <p:sldId id="293" r:id="rId8"/>
    <p:sldId id="294" r:id="rId9"/>
    <p:sldId id="295" r:id="rId10"/>
    <p:sldId id="273" r:id="rId11"/>
    <p:sldId id="274" r:id="rId12"/>
    <p:sldId id="313" r:id="rId13"/>
    <p:sldId id="322" r:id="rId14"/>
    <p:sldId id="316" r:id="rId15"/>
    <p:sldId id="323" r:id="rId16"/>
    <p:sldId id="301" r:id="rId17"/>
    <p:sldId id="321" r:id="rId18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0435897-0634-4BF6-A86B-1B2CF041D0D8}">
          <p14:sldIdLst>
            <p14:sldId id="302"/>
            <p14:sldId id="284"/>
            <p14:sldId id="290"/>
            <p14:sldId id="292"/>
          </p14:sldIdLst>
        </p14:section>
        <p14:section name="DSL" id="{061A8101-1F44-4E50-93A0-CA0E86E56C57}">
          <p14:sldIdLst>
            <p14:sldId id="293"/>
            <p14:sldId id="294"/>
            <p14:sldId id="295"/>
          </p14:sldIdLst>
        </p14:section>
        <p14:section name="Use case" id="{6C79E997-AEA6-4176-890D-7CBB31D7191A}">
          <p14:sldIdLst>
            <p14:sldId id="273"/>
            <p14:sldId id="274"/>
            <p14:sldId id="313"/>
            <p14:sldId id="322"/>
            <p14:sldId id="316"/>
          </p14:sldIdLst>
        </p14:section>
        <p14:section name="Conclusion" id="{0F4DD8B1-6F51-44C9-BC2F-2BD6BFD7CF0F}">
          <p14:sldIdLst>
            <p14:sldId id="323"/>
            <p14:sldId id="301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E8AFE-B327-43D4-B14F-F4717AFE4B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D3F61B-CC83-42A4-B1E8-52554B6063D9}">
      <dgm:prSet custT="1"/>
      <dgm:spPr/>
      <dgm:t>
        <a:bodyPr/>
        <a:lstStyle/>
        <a:p>
          <a:pPr rtl="0"/>
          <a:r>
            <a:rPr lang="en-US" sz="2400" dirty="0"/>
            <a:t>Usability</a:t>
          </a:r>
          <a:endParaRPr lang="de-DE" sz="2400" dirty="0"/>
        </a:p>
      </dgm:t>
    </dgm:pt>
    <dgm:pt modelId="{62648971-9FE6-483B-8285-A8DE97153278}" type="parTrans" cxnId="{163A5BD0-526C-48F1-B3A5-22A85F7CEF4F}">
      <dgm:prSet/>
      <dgm:spPr/>
      <dgm:t>
        <a:bodyPr/>
        <a:lstStyle/>
        <a:p>
          <a:endParaRPr lang="de-DE"/>
        </a:p>
      </dgm:t>
    </dgm:pt>
    <dgm:pt modelId="{DFE695E1-58F1-4B32-8B32-E8067D9C7EDD}" type="sibTrans" cxnId="{163A5BD0-526C-48F1-B3A5-22A85F7CEF4F}">
      <dgm:prSet/>
      <dgm:spPr/>
      <dgm:t>
        <a:bodyPr/>
        <a:lstStyle/>
        <a:p>
          <a:endParaRPr lang="de-DE"/>
        </a:p>
      </dgm:t>
    </dgm:pt>
    <dgm:pt modelId="{792475C9-9772-41FF-8229-72077F5F7DD5}">
      <dgm:prSet/>
      <dgm:spPr/>
      <dgm:t>
        <a:bodyPr/>
        <a:lstStyle/>
        <a:p>
          <a:pPr rtl="0"/>
          <a:r>
            <a:rPr lang="en-US" dirty="0"/>
            <a:t>Scientific workflows concept too complex</a:t>
          </a:r>
          <a:endParaRPr lang="de-DE" dirty="0"/>
        </a:p>
      </dgm:t>
    </dgm:pt>
    <dgm:pt modelId="{8F3C3382-55FF-4B61-9F16-49B3E008C132}" type="parTrans" cxnId="{7C4DD53A-55BC-49A1-8976-51FFFC1C53E2}">
      <dgm:prSet/>
      <dgm:spPr/>
      <dgm:t>
        <a:bodyPr/>
        <a:lstStyle/>
        <a:p>
          <a:endParaRPr lang="de-DE"/>
        </a:p>
      </dgm:t>
    </dgm:pt>
    <dgm:pt modelId="{0A7014C5-B479-4E24-9201-A70D10F4DC3D}" type="sibTrans" cxnId="{7C4DD53A-55BC-49A1-8976-51FFFC1C53E2}">
      <dgm:prSet/>
      <dgm:spPr/>
      <dgm:t>
        <a:bodyPr/>
        <a:lstStyle/>
        <a:p>
          <a:endParaRPr lang="de-DE"/>
        </a:p>
      </dgm:t>
    </dgm:pt>
    <dgm:pt modelId="{16EA4E6C-E1B4-424A-995C-5FEBD3343869}">
      <dgm:prSet/>
      <dgm:spPr/>
      <dgm:t>
        <a:bodyPr/>
        <a:lstStyle/>
        <a:p>
          <a:pPr rtl="0"/>
          <a:r>
            <a:rPr lang="en-US" dirty="0"/>
            <a:t>Too complex Python APIs and CLI tools</a:t>
          </a:r>
          <a:endParaRPr lang="de-DE" dirty="0"/>
        </a:p>
      </dgm:t>
    </dgm:pt>
    <dgm:pt modelId="{D362A423-C666-446F-B9EA-66A19D69C96C}" type="parTrans" cxnId="{2F469B71-D57E-47B0-8FAB-733F2A1BF85E}">
      <dgm:prSet/>
      <dgm:spPr/>
      <dgm:t>
        <a:bodyPr/>
        <a:lstStyle/>
        <a:p>
          <a:endParaRPr lang="de-DE"/>
        </a:p>
      </dgm:t>
    </dgm:pt>
    <dgm:pt modelId="{6C407AC0-45C6-4D57-B7BA-0E0CAC93F2F9}" type="sibTrans" cxnId="{2F469B71-D57E-47B0-8FAB-733F2A1BF85E}">
      <dgm:prSet/>
      <dgm:spPr/>
      <dgm:t>
        <a:bodyPr/>
        <a:lstStyle/>
        <a:p>
          <a:endParaRPr lang="de-DE"/>
        </a:p>
      </dgm:t>
    </dgm:pt>
    <dgm:pt modelId="{C4945809-18CD-49F3-8A13-63A938115D17}">
      <dgm:prSet/>
      <dgm:spPr/>
      <dgm:t>
        <a:bodyPr/>
        <a:lstStyle/>
        <a:p>
          <a:pPr rtl="0"/>
          <a:r>
            <a:rPr lang="en-US" dirty="0"/>
            <a:t>Database queries - yet another domain</a:t>
          </a:r>
          <a:endParaRPr lang="de-DE" dirty="0"/>
        </a:p>
      </dgm:t>
    </dgm:pt>
    <dgm:pt modelId="{25AE33DF-6A42-498D-AEFD-A1C5F81590D6}" type="parTrans" cxnId="{DE207124-0A1F-48FD-9C8A-5AB8B622E7A3}">
      <dgm:prSet/>
      <dgm:spPr/>
      <dgm:t>
        <a:bodyPr/>
        <a:lstStyle/>
        <a:p>
          <a:endParaRPr lang="de-DE"/>
        </a:p>
      </dgm:t>
    </dgm:pt>
    <dgm:pt modelId="{BFA6FAE8-0DA4-4EDB-95F2-D3179B7FA83B}" type="sibTrans" cxnId="{DE207124-0A1F-48FD-9C8A-5AB8B622E7A3}">
      <dgm:prSet/>
      <dgm:spPr/>
      <dgm:t>
        <a:bodyPr/>
        <a:lstStyle/>
        <a:p>
          <a:endParaRPr lang="de-DE"/>
        </a:p>
      </dgm:t>
    </dgm:pt>
    <dgm:pt modelId="{8FC885AE-77FF-418D-9184-E24E011BDDA4}">
      <dgm:prSet custT="1"/>
      <dgm:spPr/>
      <dgm:t>
        <a:bodyPr/>
        <a:lstStyle/>
        <a:p>
          <a:pPr rtl="0"/>
          <a:r>
            <a:rPr lang="en-US" sz="2400" noProof="0" dirty="0"/>
            <a:t>Productivity</a:t>
          </a:r>
        </a:p>
      </dgm:t>
    </dgm:pt>
    <dgm:pt modelId="{F69B124C-3B65-437B-BEC4-5E754D29AE10}" type="parTrans" cxnId="{E655E285-5970-4EFC-9757-34520576660B}">
      <dgm:prSet/>
      <dgm:spPr/>
      <dgm:t>
        <a:bodyPr/>
        <a:lstStyle/>
        <a:p>
          <a:endParaRPr lang="de-DE"/>
        </a:p>
      </dgm:t>
    </dgm:pt>
    <dgm:pt modelId="{7E12546A-3540-437B-A49B-2AD0148D53D4}" type="sibTrans" cxnId="{E655E285-5970-4EFC-9757-34520576660B}">
      <dgm:prSet/>
      <dgm:spPr/>
      <dgm:t>
        <a:bodyPr/>
        <a:lstStyle/>
        <a:p>
          <a:endParaRPr lang="de-DE"/>
        </a:p>
      </dgm:t>
    </dgm:pt>
    <dgm:pt modelId="{4F402733-E67C-4096-BA33-AAFE1EFE78D3}">
      <dgm:prSet/>
      <dgm:spPr/>
      <dgm:t>
        <a:bodyPr/>
        <a:lstStyle/>
        <a:p>
          <a:pPr rtl="0"/>
          <a:r>
            <a:rPr lang="en-US" dirty="0"/>
            <a:t>Too specific Python functions</a:t>
          </a:r>
          <a:endParaRPr lang="de-DE" dirty="0"/>
        </a:p>
      </dgm:t>
    </dgm:pt>
    <dgm:pt modelId="{E11F1CC1-674A-4B73-BE56-06037926E1EC}" type="parTrans" cxnId="{695A793E-6538-4546-A2B2-BA21A8B00437}">
      <dgm:prSet/>
      <dgm:spPr/>
      <dgm:t>
        <a:bodyPr/>
        <a:lstStyle/>
        <a:p>
          <a:endParaRPr lang="de-DE"/>
        </a:p>
      </dgm:t>
    </dgm:pt>
    <dgm:pt modelId="{551554E0-C4EC-4C80-87D5-0D7226D697AF}" type="sibTrans" cxnId="{695A793E-6538-4546-A2B2-BA21A8B00437}">
      <dgm:prSet/>
      <dgm:spPr/>
      <dgm:t>
        <a:bodyPr/>
        <a:lstStyle/>
        <a:p>
          <a:endParaRPr lang="de-DE"/>
        </a:p>
      </dgm:t>
    </dgm:pt>
    <dgm:pt modelId="{9FB914E7-9D5D-45AF-B850-296E98CF3E52}">
      <dgm:prSet/>
      <dgm:spPr/>
      <dgm:t>
        <a:bodyPr/>
        <a:lstStyle/>
        <a:p>
          <a:pPr rtl="0"/>
          <a:r>
            <a:rPr lang="en-US" dirty="0"/>
            <a:t>Lack of data typing</a:t>
          </a:r>
          <a:endParaRPr lang="de-DE" dirty="0"/>
        </a:p>
      </dgm:t>
    </dgm:pt>
    <dgm:pt modelId="{AEDA0F00-7426-4321-9366-09D72EF5C36E}" type="parTrans" cxnId="{FE9B126B-F2F9-4420-9CC7-258CF6AD9362}">
      <dgm:prSet/>
      <dgm:spPr/>
      <dgm:t>
        <a:bodyPr/>
        <a:lstStyle/>
        <a:p>
          <a:endParaRPr lang="de-DE"/>
        </a:p>
      </dgm:t>
    </dgm:pt>
    <dgm:pt modelId="{DFBFDA40-57FB-4E03-925E-25128170DA4E}" type="sibTrans" cxnId="{FE9B126B-F2F9-4420-9CC7-258CF6AD9362}">
      <dgm:prSet/>
      <dgm:spPr/>
      <dgm:t>
        <a:bodyPr/>
        <a:lstStyle/>
        <a:p>
          <a:endParaRPr lang="de-DE"/>
        </a:p>
      </dgm:t>
    </dgm:pt>
    <dgm:pt modelId="{28F28CB3-1F40-4090-AD3A-CD9B4722CFF2}">
      <dgm:prSet/>
      <dgm:spPr/>
      <dgm:t>
        <a:bodyPr/>
        <a:lstStyle/>
        <a:p>
          <a:pPr rtl="0"/>
          <a:r>
            <a:rPr lang="en-US" dirty="0"/>
            <a:t>Simple operations not in the workflow</a:t>
          </a:r>
          <a:endParaRPr lang="de-DE" dirty="0"/>
        </a:p>
      </dgm:t>
    </dgm:pt>
    <dgm:pt modelId="{C15BB094-EE47-4FDE-92FF-DDD1DA81A663}" type="parTrans" cxnId="{41A7CE1E-CD0D-40B2-94D9-DB9CCB87100B}">
      <dgm:prSet/>
      <dgm:spPr/>
      <dgm:t>
        <a:bodyPr/>
        <a:lstStyle/>
        <a:p>
          <a:endParaRPr lang="de-DE"/>
        </a:p>
      </dgm:t>
    </dgm:pt>
    <dgm:pt modelId="{FD4046BA-3175-4426-A7D0-633415F655B3}" type="sibTrans" cxnId="{41A7CE1E-CD0D-40B2-94D9-DB9CCB87100B}">
      <dgm:prSet/>
      <dgm:spPr/>
      <dgm:t>
        <a:bodyPr/>
        <a:lstStyle/>
        <a:p>
          <a:endParaRPr lang="de-DE"/>
        </a:p>
      </dgm:t>
    </dgm:pt>
    <dgm:pt modelId="{7DEBF5BA-4A9E-4736-BB50-27BF4D739BB3}">
      <dgm:prSet/>
      <dgm:spPr/>
      <dgm:t>
        <a:bodyPr/>
        <a:lstStyle/>
        <a:p>
          <a:r>
            <a:rPr lang="de-DE" dirty="0"/>
            <a:t>Time-consuming “boilerplate” code</a:t>
          </a:r>
        </a:p>
      </dgm:t>
    </dgm:pt>
    <dgm:pt modelId="{42925CF7-8476-4DFF-A692-60D2081EAA1E}" type="parTrans" cxnId="{CEE0AF82-5910-4704-8FE0-1E3BA1469E42}">
      <dgm:prSet/>
      <dgm:spPr/>
      <dgm:t>
        <a:bodyPr/>
        <a:lstStyle/>
        <a:p>
          <a:endParaRPr lang="de-DE"/>
        </a:p>
      </dgm:t>
    </dgm:pt>
    <dgm:pt modelId="{7882088B-5B77-4A08-BEAF-905D428C81F9}" type="sibTrans" cxnId="{CEE0AF82-5910-4704-8FE0-1E3BA1469E42}">
      <dgm:prSet/>
      <dgm:spPr/>
      <dgm:t>
        <a:bodyPr/>
        <a:lstStyle/>
        <a:p>
          <a:endParaRPr lang="de-DE"/>
        </a:p>
      </dgm:t>
    </dgm:pt>
    <dgm:pt modelId="{246AFC5E-7C68-4114-BBEC-5037C52E305B}">
      <dgm:prSet/>
      <dgm:spPr/>
      <dgm:t>
        <a:bodyPr/>
        <a:lstStyle/>
        <a:p>
          <a:r>
            <a:rPr lang="en-US" dirty="0"/>
            <a:t>Tedious work to vary parameters</a:t>
          </a:r>
          <a:endParaRPr lang="de-DE" dirty="0"/>
        </a:p>
      </dgm:t>
    </dgm:pt>
    <dgm:pt modelId="{0D968F55-E963-4BCA-88C0-4F3225CD0293}" type="parTrans" cxnId="{5CEDD323-854F-491F-AAB1-85CD1BB0B74C}">
      <dgm:prSet/>
      <dgm:spPr/>
      <dgm:t>
        <a:bodyPr/>
        <a:lstStyle/>
        <a:p>
          <a:endParaRPr lang="de-DE"/>
        </a:p>
      </dgm:t>
    </dgm:pt>
    <dgm:pt modelId="{6DD87709-63EA-4F10-95F2-4A8EE5B3B608}" type="sibTrans" cxnId="{5CEDD323-854F-491F-AAB1-85CD1BB0B74C}">
      <dgm:prSet/>
      <dgm:spPr/>
      <dgm:t>
        <a:bodyPr/>
        <a:lstStyle/>
        <a:p>
          <a:endParaRPr lang="de-DE"/>
        </a:p>
      </dgm:t>
    </dgm:pt>
    <dgm:pt modelId="{2A0F7EFF-0DD5-425A-B49B-077CCE31AC34}">
      <dgm:prSet/>
      <dgm:spPr/>
      <dgm:t>
        <a:bodyPr/>
        <a:lstStyle/>
        <a:p>
          <a:r>
            <a:rPr lang="en-US" dirty="0"/>
            <a:t>Clumsy API, CLI and GUI</a:t>
          </a:r>
          <a:endParaRPr lang="de-DE" dirty="0"/>
        </a:p>
      </dgm:t>
    </dgm:pt>
    <dgm:pt modelId="{D882F970-8FA7-4F17-9F2A-8D9F7A9026FA}" type="parTrans" cxnId="{9CC48AC7-F7D5-405B-B8AD-B0F9B5DB2E73}">
      <dgm:prSet/>
      <dgm:spPr/>
      <dgm:t>
        <a:bodyPr/>
        <a:lstStyle/>
        <a:p>
          <a:endParaRPr lang="de-DE"/>
        </a:p>
      </dgm:t>
    </dgm:pt>
    <dgm:pt modelId="{27D3497F-763D-4C23-955C-8A183EEF7E70}" type="sibTrans" cxnId="{9CC48AC7-F7D5-405B-B8AD-B0F9B5DB2E73}">
      <dgm:prSet/>
      <dgm:spPr/>
      <dgm:t>
        <a:bodyPr/>
        <a:lstStyle/>
        <a:p>
          <a:endParaRPr lang="de-DE"/>
        </a:p>
      </dgm:t>
    </dgm:pt>
    <dgm:pt modelId="{36654B99-7D01-471F-AFCE-613E37C2AB8E}">
      <dgm:prSet custT="1"/>
      <dgm:spPr/>
      <dgm:t>
        <a:bodyPr/>
        <a:lstStyle/>
        <a:p>
          <a:r>
            <a:rPr lang="en-US" sz="2400" dirty="0"/>
            <a:t>Reusability</a:t>
          </a:r>
          <a:endParaRPr lang="de-DE" sz="2400" dirty="0"/>
        </a:p>
      </dgm:t>
    </dgm:pt>
    <dgm:pt modelId="{04F3A566-A4D2-47F1-92DE-0C4371EC6F6D}" type="parTrans" cxnId="{BAEEE1E2-46A3-406F-8A21-5A0171E2E834}">
      <dgm:prSet/>
      <dgm:spPr/>
      <dgm:t>
        <a:bodyPr/>
        <a:lstStyle/>
        <a:p>
          <a:endParaRPr lang="de-DE"/>
        </a:p>
      </dgm:t>
    </dgm:pt>
    <dgm:pt modelId="{2734F1CE-5A5E-47BB-B408-1F6C8FEF578F}" type="sibTrans" cxnId="{BAEEE1E2-46A3-406F-8A21-5A0171E2E834}">
      <dgm:prSet/>
      <dgm:spPr/>
      <dgm:t>
        <a:bodyPr/>
        <a:lstStyle/>
        <a:p>
          <a:endParaRPr lang="de-DE"/>
        </a:p>
      </dgm:t>
    </dgm:pt>
    <dgm:pt modelId="{67AE103B-60CA-46CA-8224-8AEF72CBB53E}" type="pres">
      <dgm:prSet presAssocID="{4ACE8AFE-B327-43D4-B14F-F4717AFE4B63}" presName="Name0" presStyleCnt="0">
        <dgm:presLayoutVars>
          <dgm:dir/>
          <dgm:animLvl val="lvl"/>
          <dgm:resizeHandles val="exact"/>
        </dgm:presLayoutVars>
      </dgm:prSet>
      <dgm:spPr/>
    </dgm:pt>
    <dgm:pt modelId="{66F3936E-51AF-46B5-8090-89631EE1EF89}" type="pres">
      <dgm:prSet presAssocID="{02D3F61B-CC83-42A4-B1E8-52554B6063D9}" presName="linNode" presStyleCnt="0"/>
      <dgm:spPr/>
    </dgm:pt>
    <dgm:pt modelId="{371769F8-9E3F-4B40-8381-8175C1D1E7E6}" type="pres">
      <dgm:prSet presAssocID="{02D3F61B-CC83-42A4-B1E8-52554B6063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2523CEC-D329-470B-8624-6D21333A0004}" type="pres">
      <dgm:prSet presAssocID="{02D3F61B-CC83-42A4-B1E8-52554B6063D9}" presName="descendantText" presStyleLbl="alignAccFollowNode1" presStyleIdx="0" presStyleCnt="3">
        <dgm:presLayoutVars>
          <dgm:bulletEnabled val="1"/>
        </dgm:presLayoutVars>
      </dgm:prSet>
      <dgm:spPr/>
    </dgm:pt>
    <dgm:pt modelId="{6B429741-806C-4A93-BA28-BA00BDDABD98}" type="pres">
      <dgm:prSet presAssocID="{DFE695E1-58F1-4B32-8B32-E8067D9C7EDD}" presName="sp" presStyleCnt="0"/>
      <dgm:spPr/>
    </dgm:pt>
    <dgm:pt modelId="{BBBDFDCB-263B-4111-B07E-27025A9DCAFD}" type="pres">
      <dgm:prSet presAssocID="{8FC885AE-77FF-418D-9184-E24E011BDDA4}" presName="linNode" presStyleCnt="0"/>
      <dgm:spPr/>
    </dgm:pt>
    <dgm:pt modelId="{6ECD24A4-087F-4609-BA08-F09B54F40155}" type="pres">
      <dgm:prSet presAssocID="{8FC885AE-77FF-418D-9184-E24E011BDDA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AA13F3-3316-4167-B4E4-5A0EFFEE1DDC}" type="pres">
      <dgm:prSet presAssocID="{8FC885AE-77FF-418D-9184-E24E011BDDA4}" presName="descendantText" presStyleLbl="alignAccFollowNode1" presStyleIdx="1" presStyleCnt="3">
        <dgm:presLayoutVars>
          <dgm:bulletEnabled val="1"/>
        </dgm:presLayoutVars>
      </dgm:prSet>
      <dgm:spPr/>
    </dgm:pt>
    <dgm:pt modelId="{4E0C2857-9974-42EA-B4A7-481BB20E6532}" type="pres">
      <dgm:prSet presAssocID="{7E12546A-3540-437B-A49B-2AD0148D53D4}" presName="sp" presStyleCnt="0"/>
      <dgm:spPr/>
    </dgm:pt>
    <dgm:pt modelId="{742827C9-EBF3-4475-87F9-14B9BB617BAB}" type="pres">
      <dgm:prSet presAssocID="{36654B99-7D01-471F-AFCE-613E37C2AB8E}" presName="linNode" presStyleCnt="0"/>
      <dgm:spPr/>
    </dgm:pt>
    <dgm:pt modelId="{8706D2E2-3E01-40AC-82B5-900CCA58F970}" type="pres">
      <dgm:prSet presAssocID="{36654B99-7D01-471F-AFCE-613E37C2AB8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6A6EE54-E9EB-42A9-B78E-4CDBF1F25021}" type="pres">
      <dgm:prSet presAssocID="{36654B99-7D01-471F-AFCE-613E37C2AB8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1A7CE1E-CD0D-40B2-94D9-DB9CCB87100B}" srcId="{36654B99-7D01-471F-AFCE-613E37C2AB8E}" destId="{28F28CB3-1F40-4090-AD3A-CD9B4722CFF2}" srcOrd="2" destOrd="0" parTransId="{C15BB094-EE47-4FDE-92FF-DDD1DA81A663}" sibTransId="{FD4046BA-3175-4426-A7D0-633415F655B3}"/>
    <dgm:cxn modelId="{5CEDD323-854F-491F-AAB1-85CD1BB0B74C}" srcId="{8FC885AE-77FF-418D-9184-E24E011BDDA4}" destId="{246AFC5E-7C68-4114-BBEC-5037C52E305B}" srcOrd="1" destOrd="0" parTransId="{0D968F55-E963-4BCA-88C0-4F3225CD0293}" sibTransId="{6DD87709-63EA-4F10-95F2-4A8EE5B3B608}"/>
    <dgm:cxn modelId="{DE207124-0A1F-48FD-9C8A-5AB8B622E7A3}" srcId="{02D3F61B-CC83-42A4-B1E8-52554B6063D9}" destId="{C4945809-18CD-49F3-8A13-63A938115D17}" srcOrd="2" destOrd="0" parTransId="{25AE33DF-6A42-498D-AEFD-A1C5F81590D6}" sibTransId="{BFA6FAE8-0DA4-4EDB-95F2-D3179B7FA83B}"/>
    <dgm:cxn modelId="{2DA59D3A-6739-44B6-8609-CCBAE38F2C8D}" type="presOf" srcId="{28F28CB3-1F40-4090-AD3A-CD9B4722CFF2}" destId="{06A6EE54-E9EB-42A9-B78E-4CDBF1F25021}" srcOrd="0" destOrd="2" presId="urn:microsoft.com/office/officeart/2005/8/layout/vList5"/>
    <dgm:cxn modelId="{7C4DD53A-55BC-49A1-8976-51FFFC1C53E2}" srcId="{02D3F61B-CC83-42A4-B1E8-52554B6063D9}" destId="{792475C9-9772-41FF-8229-72077F5F7DD5}" srcOrd="0" destOrd="0" parTransId="{8F3C3382-55FF-4B61-9F16-49B3E008C132}" sibTransId="{0A7014C5-B479-4E24-9201-A70D10F4DC3D}"/>
    <dgm:cxn modelId="{695A793E-6538-4546-A2B2-BA21A8B00437}" srcId="{36654B99-7D01-471F-AFCE-613E37C2AB8E}" destId="{4F402733-E67C-4096-BA33-AAFE1EFE78D3}" srcOrd="0" destOrd="0" parTransId="{E11F1CC1-674A-4B73-BE56-06037926E1EC}" sibTransId="{551554E0-C4EC-4C80-87D5-0D7226D697AF}"/>
    <dgm:cxn modelId="{9720813E-9FE3-47E7-A86B-0D7CA0784E48}" type="presOf" srcId="{16EA4E6C-E1B4-424A-995C-5FEBD3343869}" destId="{C2523CEC-D329-470B-8624-6D21333A0004}" srcOrd="0" destOrd="1" presId="urn:microsoft.com/office/officeart/2005/8/layout/vList5"/>
    <dgm:cxn modelId="{3728BE62-C4BA-4422-9C25-2320918E61AF}" type="presOf" srcId="{246AFC5E-7C68-4114-BBEC-5037C52E305B}" destId="{15AA13F3-3316-4167-B4E4-5A0EFFEE1DDC}" srcOrd="0" destOrd="1" presId="urn:microsoft.com/office/officeart/2005/8/layout/vList5"/>
    <dgm:cxn modelId="{93B09465-D41B-4458-9BD3-736DAD357C7E}" type="presOf" srcId="{8FC885AE-77FF-418D-9184-E24E011BDDA4}" destId="{6ECD24A4-087F-4609-BA08-F09B54F40155}" srcOrd="0" destOrd="0" presId="urn:microsoft.com/office/officeart/2005/8/layout/vList5"/>
    <dgm:cxn modelId="{FE9B126B-F2F9-4420-9CC7-258CF6AD9362}" srcId="{36654B99-7D01-471F-AFCE-613E37C2AB8E}" destId="{9FB914E7-9D5D-45AF-B850-296E98CF3E52}" srcOrd="1" destOrd="0" parTransId="{AEDA0F00-7426-4321-9366-09D72EF5C36E}" sibTransId="{DFBFDA40-57FB-4E03-925E-25128170DA4E}"/>
    <dgm:cxn modelId="{2F469B71-D57E-47B0-8FAB-733F2A1BF85E}" srcId="{02D3F61B-CC83-42A4-B1E8-52554B6063D9}" destId="{16EA4E6C-E1B4-424A-995C-5FEBD3343869}" srcOrd="1" destOrd="0" parTransId="{D362A423-C666-446F-B9EA-66A19D69C96C}" sibTransId="{6C407AC0-45C6-4D57-B7BA-0E0CAC93F2F9}"/>
    <dgm:cxn modelId="{1D171675-ACE1-44AB-94F5-EA8A5F6E816B}" type="presOf" srcId="{792475C9-9772-41FF-8229-72077F5F7DD5}" destId="{C2523CEC-D329-470B-8624-6D21333A0004}" srcOrd="0" destOrd="0" presId="urn:microsoft.com/office/officeart/2005/8/layout/vList5"/>
    <dgm:cxn modelId="{9C2A2F7B-5BEB-43B5-902D-55DEEEEFB3E4}" type="presOf" srcId="{02D3F61B-CC83-42A4-B1E8-52554B6063D9}" destId="{371769F8-9E3F-4B40-8381-8175C1D1E7E6}" srcOrd="0" destOrd="0" presId="urn:microsoft.com/office/officeart/2005/8/layout/vList5"/>
    <dgm:cxn modelId="{B868DD7E-68C8-434D-9784-B7F74F3B5ACC}" type="presOf" srcId="{7DEBF5BA-4A9E-4736-BB50-27BF4D739BB3}" destId="{15AA13F3-3316-4167-B4E4-5A0EFFEE1DDC}" srcOrd="0" destOrd="0" presId="urn:microsoft.com/office/officeart/2005/8/layout/vList5"/>
    <dgm:cxn modelId="{201A8B80-230B-4E20-9B1E-6156BD30411C}" type="presOf" srcId="{C4945809-18CD-49F3-8A13-63A938115D17}" destId="{C2523CEC-D329-470B-8624-6D21333A0004}" srcOrd="0" destOrd="2" presId="urn:microsoft.com/office/officeart/2005/8/layout/vList5"/>
    <dgm:cxn modelId="{CEE0AF82-5910-4704-8FE0-1E3BA1469E42}" srcId="{8FC885AE-77FF-418D-9184-E24E011BDDA4}" destId="{7DEBF5BA-4A9E-4736-BB50-27BF4D739BB3}" srcOrd="0" destOrd="0" parTransId="{42925CF7-8476-4DFF-A692-60D2081EAA1E}" sibTransId="{7882088B-5B77-4A08-BEAF-905D428C81F9}"/>
    <dgm:cxn modelId="{E655E285-5970-4EFC-9757-34520576660B}" srcId="{4ACE8AFE-B327-43D4-B14F-F4717AFE4B63}" destId="{8FC885AE-77FF-418D-9184-E24E011BDDA4}" srcOrd="1" destOrd="0" parTransId="{F69B124C-3B65-437B-BEC4-5E754D29AE10}" sibTransId="{7E12546A-3540-437B-A49B-2AD0148D53D4}"/>
    <dgm:cxn modelId="{6453A7B0-4A58-4783-8192-B744586373BB}" type="presOf" srcId="{4F402733-E67C-4096-BA33-AAFE1EFE78D3}" destId="{06A6EE54-E9EB-42A9-B78E-4CDBF1F25021}" srcOrd="0" destOrd="0" presId="urn:microsoft.com/office/officeart/2005/8/layout/vList5"/>
    <dgm:cxn modelId="{45639FC1-C27F-4448-92BC-1D01E554700F}" type="presOf" srcId="{36654B99-7D01-471F-AFCE-613E37C2AB8E}" destId="{8706D2E2-3E01-40AC-82B5-900CCA58F970}" srcOrd="0" destOrd="0" presId="urn:microsoft.com/office/officeart/2005/8/layout/vList5"/>
    <dgm:cxn modelId="{9CC48AC7-F7D5-405B-B8AD-B0F9B5DB2E73}" srcId="{8FC885AE-77FF-418D-9184-E24E011BDDA4}" destId="{2A0F7EFF-0DD5-425A-B49B-077CCE31AC34}" srcOrd="2" destOrd="0" parTransId="{D882F970-8FA7-4F17-9F2A-8D9F7A9026FA}" sibTransId="{27D3497F-763D-4C23-955C-8A183EEF7E70}"/>
    <dgm:cxn modelId="{163A5BD0-526C-48F1-B3A5-22A85F7CEF4F}" srcId="{4ACE8AFE-B327-43D4-B14F-F4717AFE4B63}" destId="{02D3F61B-CC83-42A4-B1E8-52554B6063D9}" srcOrd="0" destOrd="0" parTransId="{62648971-9FE6-483B-8285-A8DE97153278}" sibTransId="{DFE695E1-58F1-4B32-8B32-E8067D9C7EDD}"/>
    <dgm:cxn modelId="{BAEEE1E2-46A3-406F-8A21-5A0171E2E834}" srcId="{4ACE8AFE-B327-43D4-B14F-F4717AFE4B63}" destId="{36654B99-7D01-471F-AFCE-613E37C2AB8E}" srcOrd="2" destOrd="0" parTransId="{04F3A566-A4D2-47F1-92DE-0C4371EC6F6D}" sibTransId="{2734F1CE-5A5E-47BB-B408-1F6C8FEF578F}"/>
    <dgm:cxn modelId="{DCCBB7E3-F5FB-4181-908E-10D8F2C4E8EC}" type="presOf" srcId="{9FB914E7-9D5D-45AF-B850-296E98CF3E52}" destId="{06A6EE54-E9EB-42A9-B78E-4CDBF1F25021}" srcOrd="0" destOrd="1" presId="urn:microsoft.com/office/officeart/2005/8/layout/vList5"/>
    <dgm:cxn modelId="{251265EC-C096-45D4-91B9-D057DC964828}" type="presOf" srcId="{2A0F7EFF-0DD5-425A-B49B-077CCE31AC34}" destId="{15AA13F3-3316-4167-B4E4-5A0EFFEE1DDC}" srcOrd="0" destOrd="2" presId="urn:microsoft.com/office/officeart/2005/8/layout/vList5"/>
    <dgm:cxn modelId="{886706F8-D9C9-4FF5-9F75-227E726FFA9F}" type="presOf" srcId="{4ACE8AFE-B327-43D4-B14F-F4717AFE4B63}" destId="{67AE103B-60CA-46CA-8224-8AEF72CBB53E}" srcOrd="0" destOrd="0" presId="urn:microsoft.com/office/officeart/2005/8/layout/vList5"/>
    <dgm:cxn modelId="{BA09EA6E-1180-438B-B3AA-19663B43EF7A}" type="presParOf" srcId="{67AE103B-60CA-46CA-8224-8AEF72CBB53E}" destId="{66F3936E-51AF-46B5-8090-89631EE1EF89}" srcOrd="0" destOrd="0" presId="urn:microsoft.com/office/officeart/2005/8/layout/vList5"/>
    <dgm:cxn modelId="{20A7FA5E-482B-460B-90E5-1DE3AC8EC7D8}" type="presParOf" srcId="{66F3936E-51AF-46B5-8090-89631EE1EF89}" destId="{371769F8-9E3F-4B40-8381-8175C1D1E7E6}" srcOrd="0" destOrd="0" presId="urn:microsoft.com/office/officeart/2005/8/layout/vList5"/>
    <dgm:cxn modelId="{18E5D43D-147B-4163-A891-A790C97F5AD8}" type="presParOf" srcId="{66F3936E-51AF-46B5-8090-89631EE1EF89}" destId="{C2523CEC-D329-470B-8624-6D21333A0004}" srcOrd="1" destOrd="0" presId="urn:microsoft.com/office/officeart/2005/8/layout/vList5"/>
    <dgm:cxn modelId="{7D67A7A7-8EB9-4EB4-9747-49CAD5198296}" type="presParOf" srcId="{67AE103B-60CA-46CA-8224-8AEF72CBB53E}" destId="{6B429741-806C-4A93-BA28-BA00BDDABD98}" srcOrd="1" destOrd="0" presId="urn:microsoft.com/office/officeart/2005/8/layout/vList5"/>
    <dgm:cxn modelId="{41E585CB-1D80-4869-AF12-50274374253E}" type="presParOf" srcId="{67AE103B-60CA-46CA-8224-8AEF72CBB53E}" destId="{BBBDFDCB-263B-4111-B07E-27025A9DCAFD}" srcOrd="2" destOrd="0" presId="urn:microsoft.com/office/officeart/2005/8/layout/vList5"/>
    <dgm:cxn modelId="{C9B630EE-F68E-4059-962E-A32D1F747800}" type="presParOf" srcId="{BBBDFDCB-263B-4111-B07E-27025A9DCAFD}" destId="{6ECD24A4-087F-4609-BA08-F09B54F40155}" srcOrd="0" destOrd="0" presId="urn:microsoft.com/office/officeart/2005/8/layout/vList5"/>
    <dgm:cxn modelId="{15B0A4A7-B5D6-45D9-B761-EEA97FCBDDCC}" type="presParOf" srcId="{BBBDFDCB-263B-4111-B07E-27025A9DCAFD}" destId="{15AA13F3-3316-4167-B4E4-5A0EFFEE1DDC}" srcOrd="1" destOrd="0" presId="urn:microsoft.com/office/officeart/2005/8/layout/vList5"/>
    <dgm:cxn modelId="{5520125B-E260-4B49-A809-D75E66BA8295}" type="presParOf" srcId="{67AE103B-60CA-46CA-8224-8AEF72CBB53E}" destId="{4E0C2857-9974-42EA-B4A7-481BB20E6532}" srcOrd="3" destOrd="0" presId="urn:microsoft.com/office/officeart/2005/8/layout/vList5"/>
    <dgm:cxn modelId="{029971FA-8DD9-4BAD-B44B-8A4183E140DE}" type="presParOf" srcId="{67AE103B-60CA-46CA-8224-8AEF72CBB53E}" destId="{742827C9-EBF3-4475-87F9-14B9BB617BAB}" srcOrd="4" destOrd="0" presId="urn:microsoft.com/office/officeart/2005/8/layout/vList5"/>
    <dgm:cxn modelId="{467D75CA-3EBB-4857-A5B8-156404BCDA89}" type="presParOf" srcId="{742827C9-EBF3-4475-87F9-14B9BB617BAB}" destId="{8706D2E2-3E01-40AC-82B5-900CCA58F970}" srcOrd="0" destOrd="0" presId="urn:microsoft.com/office/officeart/2005/8/layout/vList5"/>
    <dgm:cxn modelId="{A17BDFBB-8643-41D3-90CE-837B534AC8C8}" type="presParOf" srcId="{742827C9-EBF3-4475-87F9-14B9BB617BAB}" destId="{06A6EE54-E9EB-42A9-B78E-4CDBF1F250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E5D1D-A0B1-44B1-AFFD-D2DEA2CE835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0F8A4E3-4FF5-4628-BD15-298D6E313158}">
      <dgm:prSet phldrT="[Text]" custT="1"/>
      <dgm:spPr/>
      <dgm:t>
        <a:bodyPr/>
        <a:lstStyle/>
        <a:p>
          <a:r>
            <a:rPr lang="de-DE" sz="1600" dirty="0"/>
            <a:t>GPLs</a:t>
          </a:r>
        </a:p>
      </dgm:t>
    </dgm:pt>
    <dgm:pt modelId="{ACEE19C5-8C5E-4A08-BDB7-EB18045CD762}" type="parTrans" cxnId="{D940C787-6C61-4010-9D73-BDACE1BF078E}">
      <dgm:prSet/>
      <dgm:spPr/>
      <dgm:t>
        <a:bodyPr/>
        <a:lstStyle/>
        <a:p>
          <a:endParaRPr lang="de-DE" sz="1600"/>
        </a:p>
      </dgm:t>
    </dgm:pt>
    <dgm:pt modelId="{4C192593-A7F2-471D-99D5-B9354924218D}" type="sibTrans" cxnId="{D940C787-6C61-4010-9D73-BDACE1BF078E}">
      <dgm:prSet/>
      <dgm:spPr/>
      <dgm:t>
        <a:bodyPr/>
        <a:lstStyle/>
        <a:p>
          <a:endParaRPr lang="de-DE" sz="1600"/>
        </a:p>
      </dgm:t>
    </dgm:pt>
    <dgm:pt modelId="{1FB4ABD1-7FD6-4334-80F5-CAC6042D2E30}">
      <dgm:prSet phldrT="[Text]" custT="1"/>
      <dgm:spPr/>
      <dgm:t>
        <a:bodyPr/>
        <a:lstStyle/>
        <a:p>
          <a:r>
            <a:rPr lang="de-DE" sz="1600" dirty="0"/>
            <a:t>C/C++</a:t>
          </a:r>
        </a:p>
      </dgm:t>
    </dgm:pt>
    <dgm:pt modelId="{20B862A9-372F-4F76-83F6-D281C824EA25}" type="parTrans" cxnId="{F5F3AE78-4AF0-4B29-BFA6-1CCDBD782BFD}">
      <dgm:prSet/>
      <dgm:spPr/>
      <dgm:t>
        <a:bodyPr/>
        <a:lstStyle/>
        <a:p>
          <a:endParaRPr lang="de-DE" sz="1600"/>
        </a:p>
      </dgm:t>
    </dgm:pt>
    <dgm:pt modelId="{B67BD8B1-E5C7-4C32-8FC4-87465DB9240C}" type="sibTrans" cxnId="{F5F3AE78-4AF0-4B29-BFA6-1CCDBD782BFD}">
      <dgm:prSet/>
      <dgm:spPr/>
      <dgm:t>
        <a:bodyPr/>
        <a:lstStyle/>
        <a:p>
          <a:endParaRPr lang="de-DE" sz="1600"/>
        </a:p>
      </dgm:t>
    </dgm:pt>
    <dgm:pt modelId="{6C7CCFD4-2AA4-4E2E-A7D4-006AC4531E9A}">
      <dgm:prSet phldrT="[Text]" custT="1"/>
      <dgm:spPr/>
      <dgm:t>
        <a:bodyPr/>
        <a:lstStyle/>
        <a:p>
          <a:r>
            <a:rPr lang="de-DE" sz="1600" dirty="0"/>
            <a:t>Python</a:t>
          </a:r>
        </a:p>
      </dgm:t>
    </dgm:pt>
    <dgm:pt modelId="{5DCC2A1F-4E8C-4D7E-AD43-C75BC94501E3}" type="parTrans" cxnId="{6FBE9235-CA46-400B-BA0C-4AA0DF02E8F3}">
      <dgm:prSet/>
      <dgm:spPr/>
      <dgm:t>
        <a:bodyPr/>
        <a:lstStyle/>
        <a:p>
          <a:endParaRPr lang="de-DE" sz="1600"/>
        </a:p>
      </dgm:t>
    </dgm:pt>
    <dgm:pt modelId="{7683D14C-E398-4590-A9EA-E3A5D317198E}" type="sibTrans" cxnId="{6FBE9235-CA46-400B-BA0C-4AA0DF02E8F3}">
      <dgm:prSet/>
      <dgm:spPr/>
      <dgm:t>
        <a:bodyPr/>
        <a:lstStyle/>
        <a:p>
          <a:endParaRPr lang="de-DE" sz="1600"/>
        </a:p>
      </dgm:t>
    </dgm:pt>
    <dgm:pt modelId="{C7B09859-27EA-4F29-9D30-DEA8D0CB951D}">
      <dgm:prSet phldrT="[Text]" custT="1"/>
      <dgm:spPr/>
      <dgm:t>
        <a:bodyPr/>
        <a:lstStyle/>
        <a:p>
          <a:r>
            <a:rPr lang="de-DE" sz="1600" dirty="0"/>
            <a:t>DSLs</a:t>
          </a:r>
        </a:p>
      </dgm:t>
    </dgm:pt>
    <dgm:pt modelId="{B6A3ADC0-EFCB-4C39-8D82-8ACD19CF7095}" type="parTrans" cxnId="{1BA8D948-1B1C-423B-A895-07A70F1EF450}">
      <dgm:prSet/>
      <dgm:spPr/>
      <dgm:t>
        <a:bodyPr/>
        <a:lstStyle/>
        <a:p>
          <a:endParaRPr lang="de-DE" sz="1600"/>
        </a:p>
      </dgm:t>
    </dgm:pt>
    <dgm:pt modelId="{022518C8-08FB-4860-8EA5-9F17BB2DF045}" type="sibTrans" cxnId="{1BA8D948-1B1C-423B-A895-07A70F1EF450}">
      <dgm:prSet/>
      <dgm:spPr/>
      <dgm:t>
        <a:bodyPr/>
        <a:lstStyle/>
        <a:p>
          <a:endParaRPr lang="de-DE" sz="1600"/>
        </a:p>
      </dgm:t>
    </dgm:pt>
    <dgm:pt modelId="{2C298F88-1AEC-4442-B1B0-6FF3A86AEE36}">
      <dgm:prSet phldrT="[Text]" custT="1"/>
      <dgm:spPr/>
      <dgm:t>
        <a:bodyPr/>
        <a:lstStyle/>
        <a:p>
          <a:r>
            <a:rPr lang="de-DE" sz="1600" dirty="0"/>
            <a:t>Matlab</a:t>
          </a:r>
        </a:p>
      </dgm:t>
    </dgm:pt>
    <dgm:pt modelId="{89DFAB85-5732-4352-87C5-218E4F5A3F4F}" type="parTrans" cxnId="{BF65C16C-24D3-4BC3-AAE8-FBD70AB53538}">
      <dgm:prSet/>
      <dgm:spPr/>
      <dgm:t>
        <a:bodyPr/>
        <a:lstStyle/>
        <a:p>
          <a:endParaRPr lang="de-DE" sz="1600"/>
        </a:p>
      </dgm:t>
    </dgm:pt>
    <dgm:pt modelId="{86E903D8-7690-4FDD-BF98-71544FF6ECD7}" type="sibTrans" cxnId="{BF65C16C-24D3-4BC3-AAE8-FBD70AB53538}">
      <dgm:prSet/>
      <dgm:spPr/>
      <dgm:t>
        <a:bodyPr/>
        <a:lstStyle/>
        <a:p>
          <a:endParaRPr lang="de-DE" sz="1600"/>
        </a:p>
      </dgm:t>
    </dgm:pt>
    <dgm:pt modelId="{70B84D4C-27DF-4CD3-B4DF-95F6CAD8E076}">
      <dgm:prSet phldrT="[Text]" custT="1"/>
      <dgm:spPr/>
      <dgm:t>
        <a:bodyPr/>
        <a:lstStyle/>
        <a:p>
          <a:r>
            <a:rPr lang="de-DE" sz="1600" dirty="0"/>
            <a:t>Java</a:t>
          </a:r>
        </a:p>
      </dgm:t>
    </dgm:pt>
    <dgm:pt modelId="{67A5E335-4EDD-4E23-823A-C2EC1C363411}" type="parTrans" cxnId="{5B6145EF-18A1-487D-8C91-00D27CB7CF07}">
      <dgm:prSet/>
      <dgm:spPr/>
      <dgm:t>
        <a:bodyPr/>
        <a:lstStyle/>
        <a:p>
          <a:endParaRPr lang="de-DE" sz="1600"/>
        </a:p>
      </dgm:t>
    </dgm:pt>
    <dgm:pt modelId="{89059AE5-3932-4CA3-9A60-32833881F6F8}" type="sibTrans" cxnId="{5B6145EF-18A1-487D-8C91-00D27CB7CF07}">
      <dgm:prSet/>
      <dgm:spPr/>
      <dgm:t>
        <a:bodyPr/>
        <a:lstStyle/>
        <a:p>
          <a:endParaRPr lang="de-DE" sz="1600"/>
        </a:p>
      </dgm:t>
    </dgm:pt>
    <dgm:pt modelId="{D4AE136A-CE77-4664-BB04-DD00240E0ECE}">
      <dgm:prSet phldrT="[Text]" custT="1"/>
      <dgm:spPr/>
      <dgm:t>
        <a:bodyPr/>
        <a:lstStyle/>
        <a:p>
          <a:r>
            <a:rPr lang="de-DE" sz="1600" dirty="0"/>
            <a:t>Excel</a:t>
          </a:r>
        </a:p>
      </dgm:t>
    </dgm:pt>
    <dgm:pt modelId="{F8420FEE-2EF4-4991-B21D-B5CFEB75E03C}" type="parTrans" cxnId="{C7068EB4-D1F5-41A3-A810-E530E78C9CC6}">
      <dgm:prSet/>
      <dgm:spPr/>
      <dgm:t>
        <a:bodyPr/>
        <a:lstStyle/>
        <a:p>
          <a:endParaRPr lang="de-DE" sz="1600"/>
        </a:p>
      </dgm:t>
    </dgm:pt>
    <dgm:pt modelId="{A238089E-49F4-4082-943C-323B248B959E}" type="sibTrans" cxnId="{C7068EB4-D1F5-41A3-A810-E530E78C9CC6}">
      <dgm:prSet/>
      <dgm:spPr/>
      <dgm:t>
        <a:bodyPr/>
        <a:lstStyle/>
        <a:p>
          <a:endParaRPr lang="de-DE" sz="1600"/>
        </a:p>
      </dgm:t>
    </dgm:pt>
    <dgm:pt modelId="{5E0AD66C-7AC2-41B4-86E0-EF42DFD7B986}">
      <dgm:prSet phldrT="[Text]" custT="1"/>
      <dgm:spPr/>
      <dgm:t>
        <a:bodyPr/>
        <a:lstStyle/>
        <a:p>
          <a:r>
            <a:rPr lang="de-DE" sz="1600" dirty="0"/>
            <a:t>SQL</a:t>
          </a:r>
        </a:p>
      </dgm:t>
    </dgm:pt>
    <dgm:pt modelId="{F70BDD38-08F9-4F28-9349-38BE7436E8FF}" type="parTrans" cxnId="{5DC41C28-63DC-4C4D-B039-035243E1DDB5}">
      <dgm:prSet/>
      <dgm:spPr/>
      <dgm:t>
        <a:bodyPr/>
        <a:lstStyle/>
        <a:p>
          <a:endParaRPr lang="de-DE" sz="1600"/>
        </a:p>
      </dgm:t>
    </dgm:pt>
    <dgm:pt modelId="{7997FE90-D233-4045-9FC0-E2B442482265}" type="sibTrans" cxnId="{5DC41C28-63DC-4C4D-B039-035243E1DDB5}">
      <dgm:prSet/>
      <dgm:spPr/>
      <dgm:t>
        <a:bodyPr/>
        <a:lstStyle/>
        <a:p>
          <a:endParaRPr lang="de-DE" sz="1600"/>
        </a:p>
      </dgm:t>
    </dgm:pt>
    <dgm:pt modelId="{C4CC61EC-7C86-4E19-A062-984F2EBECE77}">
      <dgm:prSet phldrT="[Text]" custT="1"/>
      <dgm:spPr/>
      <dgm:t>
        <a:bodyPr/>
        <a:lstStyle/>
        <a:p>
          <a:r>
            <a:rPr lang="de-DE" sz="1600" dirty="0"/>
            <a:t>Regex</a:t>
          </a:r>
        </a:p>
      </dgm:t>
    </dgm:pt>
    <dgm:pt modelId="{4B672173-7D0B-48DE-ACF7-004060DBA50C}" type="parTrans" cxnId="{D8B27EDF-0EFF-40BC-B539-04EF273F1D0C}">
      <dgm:prSet/>
      <dgm:spPr/>
      <dgm:t>
        <a:bodyPr/>
        <a:lstStyle/>
        <a:p>
          <a:endParaRPr lang="de-DE" sz="1600"/>
        </a:p>
      </dgm:t>
    </dgm:pt>
    <dgm:pt modelId="{55E21CB0-37E4-4B61-B6C1-0DFBB768F591}" type="sibTrans" cxnId="{D8B27EDF-0EFF-40BC-B539-04EF273F1D0C}">
      <dgm:prSet/>
      <dgm:spPr/>
      <dgm:t>
        <a:bodyPr/>
        <a:lstStyle/>
        <a:p>
          <a:endParaRPr lang="de-DE" sz="1600"/>
        </a:p>
      </dgm:t>
    </dgm:pt>
    <dgm:pt modelId="{DACCD300-FB3E-4292-AE85-C044B9D7F447}">
      <dgm:prSet phldrT="[Text]" custT="1"/>
      <dgm:spPr/>
      <dgm:t>
        <a:bodyPr/>
        <a:lstStyle/>
        <a:p>
          <a:r>
            <a:rPr lang="de-DE" sz="1600" dirty="0"/>
            <a:t>Fortran</a:t>
          </a:r>
        </a:p>
      </dgm:t>
    </dgm:pt>
    <dgm:pt modelId="{6B3142B6-3AC4-4B55-BFDA-3526F99E4577}" type="parTrans" cxnId="{CAB33E9C-EA7F-4FBC-8559-350D6F53AEED}">
      <dgm:prSet/>
      <dgm:spPr/>
      <dgm:t>
        <a:bodyPr/>
        <a:lstStyle/>
        <a:p>
          <a:endParaRPr lang="de-DE" sz="1600"/>
        </a:p>
      </dgm:t>
    </dgm:pt>
    <dgm:pt modelId="{310C324E-D140-4E96-A949-D382535255BD}" type="sibTrans" cxnId="{CAB33E9C-EA7F-4FBC-8559-350D6F53AEED}">
      <dgm:prSet/>
      <dgm:spPr/>
      <dgm:t>
        <a:bodyPr/>
        <a:lstStyle/>
        <a:p>
          <a:endParaRPr lang="de-DE" sz="1600"/>
        </a:p>
      </dgm:t>
    </dgm:pt>
    <dgm:pt modelId="{07564E9E-58DB-40C0-9A9B-C03DF364B833}">
      <dgm:prSet phldrT="[Text]" custT="1"/>
      <dgm:spPr/>
      <dgm:t>
        <a:bodyPr/>
        <a:lstStyle/>
        <a:p>
          <a:r>
            <a:rPr lang="de-DE" sz="1600" dirty="0"/>
            <a:t>Julia</a:t>
          </a:r>
        </a:p>
      </dgm:t>
    </dgm:pt>
    <dgm:pt modelId="{61B69348-BD11-4A41-9B76-3C7821B8EADF}" type="parTrans" cxnId="{46978144-DA17-4030-979B-AB2935264972}">
      <dgm:prSet/>
      <dgm:spPr/>
      <dgm:t>
        <a:bodyPr/>
        <a:lstStyle/>
        <a:p>
          <a:endParaRPr lang="de-DE" sz="1600"/>
        </a:p>
      </dgm:t>
    </dgm:pt>
    <dgm:pt modelId="{75965198-4154-4B20-BE74-EB143E88997A}" type="sibTrans" cxnId="{46978144-DA17-4030-979B-AB2935264972}">
      <dgm:prSet/>
      <dgm:spPr/>
      <dgm:t>
        <a:bodyPr/>
        <a:lstStyle/>
        <a:p>
          <a:endParaRPr lang="de-DE" sz="1600"/>
        </a:p>
      </dgm:t>
    </dgm:pt>
    <dgm:pt modelId="{D5694C2A-6E6C-4B8F-BAE1-A5810C46DF44}">
      <dgm:prSet phldrT="[Text]" custT="1"/>
      <dgm:spPr/>
      <dgm:t>
        <a:bodyPr/>
        <a:lstStyle/>
        <a:p>
          <a:r>
            <a:rPr lang="de-DE" sz="1600" dirty="0"/>
            <a:t>…</a:t>
          </a:r>
        </a:p>
      </dgm:t>
    </dgm:pt>
    <dgm:pt modelId="{F604D90E-309E-4CE9-B72A-7F118EE65605}" type="parTrans" cxnId="{97C56110-7309-4AF2-A3BA-0B6475C9FE33}">
      <dgm:prSet/>
      <dgm:spPr/>
      <dgm:t>
        <a:bodyPr/>
        <a:lstStyle/>
        <a:p>
          <a:endParaRPr lang="de-DE" sz="1600"/>
        </a:p>
      </dgm:t>
    </dgm:pt>
    <dgm:pt modelId="{4B67427A-E753-4EA8-88D1-8AAAC64CE78E}" type="sibTrans" cxnId="{97C56110-7309-4AF2-A3BA-0B6475C9FE33}">
      <dgm:prSet/>
      <dgm:spPr/>
      <dgm:t>
        <a:bodyPr/>
        <a:lstStyle/>
        <a:p>
          <a:endParaRPr lang="de-DE" sz="1600"/>
        </a:p>
      </dgm:t>
    </dgm:pt>
    <dgm:pt modelId="{34C57440-028C-49B3-BC27-F2AC3A2562CC}">
      <dgm:prSet phldrT="[Text]" custT="1"/>
      <dgm:spPr/>
      <dgm:t>
        <a:bodyPr/>
        <a:lstStyle/>
        <a:p>
          <a:r>
            <a:rPr lang="de-DE" sz="1600" dirty="0"/>
            <a:t>PostScript</a:t>
          </a:r>
        </a:p>
      </dgm:t>
    </dgm:pt>
    <dgm:pt modelId="{8A30DEAB-8AD1-47CE-A486-3273AFF9B835}" type="parTrans" cxnId="{11AD7461-CBEF-4C16-9CCB-84867EE61AA8}">
      <dgm:prSet/>
      <dgm:spPr/>
      <dgm:t>
        <a:bodyPr/>
        <a:lstStyle/>
        <a:p>
          <a:endParaRPr lang="de-DE" sz="1800"/>
        </a:p>
      </dgm:t>
    </dgm:pt>
    <dgm:pt modelId="{A871567F-B678-4A31-A2BC-53B830412E55}" type="sibTrans" cxnId="{11AD7461-CBEF-4C16-9CCB-84867EE61AA8}">
      <dgm:prSet/>
      <dgm:spPr/>
      <dgm:t>
        <a:bodyPr/>
        <a:lstStyle/>
        <a:p>
          <a:endParaRPr lang="de-DE" sz="1800"/>
        </a:p>
      </dgm:t>
    </dgm:pt>
    <dgm:pt modelId="{0549F029-CD45-4928-ACAA-695FA623F39A}">
      <dgm:prSet phldrT="[Text]" custT="1"/>
      <dgm:spPr/>
      <dgm:t>
        <a:bodyPr/>
        <a:lstStyle/>
        <a:p>
          <a:r>
            <a:rPr lang="de-DE" sz="1600" dirty="0"/>
            <a:t>…</a:t>
          </a:r>
        </a:p>
      </dgm:t>
    </dgm:pt>
    <dgm:pt modelId="{D132AE25-6753-4605-AAA0-4AFC040E80B8}" type="parTrans" cxnId="{D4BC3C63-7DB1-4943-9DBF-C7B660CD4CFD}">
      <dgm:prSet/>
      <dgm:spPr/>
      <dgm:t>
        <a:bodyPr/>
        <a:lstStyle/>
        <a:p>
          <a:endParaRPr lang="de-DE" sz="1800"/>
        </a:p>
      </dgm:t>
    </dgm:pt>
    <dgm:pt modelId="{3BB21A87-4891-4E26-AAB6-25206A976A09}" type="sibTrans" cxnId="{D4BC3C63-7DB1-4943-9DBF-C7B660CD4CFD}">
      <dgm:prSet/>
      <dgm:spPr/>
      <dgm:t>
        <a:bodyPr/>
        <a:lstStyle/>
        <a:p>
          <a:endParaRPr lang="de-DE" sz="1800"/>
        </a:p>
      </dgm:t>
    </dgm:pt>
    <dgm:pt modelId="{4BC7559E-2738-4DEF-A013-C58DD087DA59}">
      <dgm:prSet phldrT="[Text]" custT="1"/>
      <dgm:spPr/>
      <dgm:t>
        <a:bodyPr/>
        <a:lstStyle/>
        <a:p>
          <a:r>
            <a:rPr lang="de-DE" sz="1600" dirty="0">
              <a:solidFill>
                <a:schemeClr val="tx2"/>
              </a:solidFill>
            </a:rPr>
            <a:t>textS, textM</a:t>
          </a:r>
        </a:p>
      </dgm:t>
    </dgm:pt>
    <dgm:pt modelId="{13804430-6B11-4D56-A25A-DA646D3A4A10}" type="parTrans" cxnId="{59420873-88EF-491F-9871-A4CC2EB4797E}">
      <dgm:prSet/>
      <dgm:spPr/>
      <dgm:t>
        <a:bodyPr/>
        <a:lstStyle/>
        <a:p>
          <a:endParaRPr lang="de-DE"/>
        </a:p>
      </dgm:t>
    </dgm:pt>
    <dgm:pt modelId="{95E358D8-B93C-4DED-B465-EA542BDB5ACC}" type="sibTrans" cxnId="{59420873-88EF-491F-9871-A4CC2EB4797E}">
      <dgm:prSet/>
      <dgm:spPr/>
      <dgm:t>
        <a:bodyPr/>
        <a:lstStyle/>
        <a:p>
          <a:endParaRPr lang="de-DE"/>
        </a:p>
      </dgm:t>
    </dgm:pt>
    <dgm:pt modelId="{13260016-B1B5-4A97-A4FA-0B2FE2B88181}" type="pres">
      <dgm:prSet presAssocID="{F0CE5D1D-A0B1-44B1-AFFD-D2DEA2CE8352}" presName="Name0" presStyleCnt="0">
        <dgm:presLayoutVars>
          <dgm:dir/>
          <dgm:animLvl val="lvl"/>
          <dgm:resizeHandles val="exact"/>
        </dgm:presLayoutVars>
      </dgm:prSet>
      <dgm:spPr/>
    </dgm:pt>
    <dgm:pt modelId="{E2B95423-78BE-4FB4-89BB-781840F93961}" type="pres">
      <dgm:prSet presAssocID="{80F8A4E3-4FF5-4628-BD15-298D6E313158}" presName="composite" presStyleCnt="0"/>
      <dgm:spPr/>
    </dgm:pt>
    <dgm:pt modelId="{F85C7719-389F-4BCD-96C3-A0F758E2F970}" type="pres">
      <dgm:prSet presAssocID="{80F8A4E3-4FF5-4628-BD15-298D6E3131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8598A5C-EDAD-4EE1-830A-99213BA1EE2E}" type="pres">
      <dgm:prSet presAssocID="{80F8A4E3-4FF5-4628-BD15-298D6E313158}" presName="desTx" presStyleLbl="alignAccFollowNode1" presStyleIdx="0" presStyleCnt="2">
        <dgm:presLayoutVars>
          <dgm:bulletEnabled val="1"/>
        </dgm:presLayoutVars>
      </dgm:prSet>
      <dgm:spPr/>
    </dgm:pt>
    <dgm:pt modelId="{66555FFE-3450-485A-8AAC-E16073C29210}" type="pres">
      <dgm:prSet presAssocID="{4C192593-A7F2-471D-99D5-B9354924218D}" presName="space" presStyleCnt="0"/>
      <dgm:spPr/>
    </dgm:pt>
    <dgm:pt modelId="{EE699DC2-BDC6-401C-A138-8D833CBC6D66}" type="pres">
      <dgm:prSet presAssocID="{C7B09859-27EA-4F29-9D30-DEA8D0CB951D}" presName="composite" presStyleCnt="0"/>
      <dgm:spPr/>
    </dgm:pt>
    <dgm:pt modelId="{F4E58B54-AE9A-45A5-A4E5-CEF4BCCB1452}" type="pres">
      <dgm:prSet presAssocID="{C7B09859-27EA-4F29-9D30-DEA8D0CB951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C65A8D6-91A9-41D4-BC39-3E8DA02453FA}" type="pres">
      <dgm:prSet presAssocID="{C7B09859-27EA-4F29-9D30-DEA8D0CB951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E74250F-A0F9-4476-AB83-4F809D1C9B0D}" type="presOf" srcId="{6C7CCFD4-2AA4-4E2E-A7D4-006AC4531E9A}" destId="{A8598A5C-EDAD-4EE1-830A-99213BA1EE2E}" srcOrd="0" destOrd="2" presId="urn:microsoft.com/office/officeart/2005/8/layout/hList1"/>
    <dgm:cxn modelId="{97C56110-7309-4AF2-A3BA-0B6475C9FE33}" srcId="{80F8A4E3-4FF5-4628-BD15-298D6E313158}" destId="{D5694C2A-6E6C-4B8F-BAE1-A5810C46DF44}" srcOrd="5" destOrd="0" parTransId="{F604D90E-309E-4CE9-B72A-7F118EE65605}" sibTransId="{4B67427A-E753-4EA8-88D1-8AAAC64CE78E}"/>
    <dgm:cxn modelId="{434F7213-F003-4F1B-BFD9-9D0D5100D7A3}" type="presOf" srcId="{D4AE136A-CE77-4664-BB04-DD00240E0ECE}" destId="{4C65A8D6-91A9-41D4-BC39-3E8DA02453FA}" srcOrd="0" destOrd="1" presId="urn:microsoft.com/office/officeart/2005/8/layout/hList1"/>
    <dgm:cxn modelId="{E135C720-6F6F-4D28-8843-D0726750BA57}" type="presOf" srcId="{1FB4ABD1-7FD6-4334-80F5-CAC6042D2E30}" destId="{A8598A5C-EDAD-4EE1-830A-99213BA1EE2E}" srcOrd="0" destOrd="0" presId="urn:microsoft.com/office/officeart/2005/8/layout/hList1"/>
    <dgm:cxn modelId="{5DC41C28-63DC-4C4D-B039-035243E1DDB5}" srcId="{C7B09859-27EA-4F29-9D30-DEA8D0CB951D}" destId="{5E0AD66C-7AC2-41B4-86E0-EF42DFD7B986}" srcOrd="2" destOrd="0" parTransId="{F70BDD38-08F9-4F28-9349-38BE7436E8FF}" sibTransId="{7997FE90-D233-4045-9FC0-E2B442482265}"/>
    <dgm:cxn modelId="{0DF4462F-97B5-4A6B-A187-901605075D33}" type="presOf" srcId="{DACCD300-FB3E-4292-AE85-C044B9D7F447}" destId="{A8598A5C-EDAD-4EE1-830A-99213BA1EE2E}" srcOrd="0" destOrd="1" presId="urn:microsoft.com/office/officeart/2005/8/layout/hList1"/>
    <dgm:cxn modelId="{E4602F33-4824-4FEF-B15E-331C4C70480D}" type="presOf" srcId="{D5694C2A-6E6C-4B8F-BAE1-A5810C46DF44}" destId="{A8598A5C-EDAD-4EE1-830A-99213BA1EE2E}" srcOrd="0" destOrd="5" presId="urn:microsoft.com/office/officeart/2005/8/layout/hList1"/>
    <dgm:cxn modelId="{6FBE9235-CA46-400B-BA0C-4AA0DF02E8F3}" srcId="{80F8A4E3-4FF5-4628-BD15-298D6E313158}" destId="{6C7CCFD4-2AA4-4E2E-A7D4-006AC4531E9A}" srcOrd="2" destOrd="0" parTransId="{5DCC2A1F-4E8C-4D7E-AD43-C75BC94501E3}" sibTransId="{7683D14C-E398-4590-A9EA-E3A5D317198E}"/>
    <dgm:cxn modelId="{11AD7461-CBEF-4C16-9CCB-84867EE61AA8}" srcId="{C7B09859-27EA-4F29-9D30-DEA8D0CB951D}" destId="{34C57440-028C-49B3-BC27-F2AC3A2562CC}" srcOrd="4" destOrd="0" parTransId="{8A30DEAB-8AD1-47CE-A486-3273AFF9B835}" sibTransId="{A871567F-B678-4A31-A2BC-53B830412E55}"/>
    <dgm:cxn modelId="{D4BC3C63-7DB1-4943-9DBF-C7B660CD4CFD}" srcId="{C7B09859-27EA-4F29-9D30-DEA8D0CB951D}" destId="{0549F029-CD45-4928-ACAA-695FA623F39A}" srcOrd="5" destOrd="0" parTransId="{D132AE25-6753-4605-AAA0-4AFC040E80B8}" sibTransId="{3BB21A87-4891-4E26-AAB6-25206A976A09}"/>
    <dgm:cxn modelId="{46978144-DA17-4030-979B-AB2935264972}" srcId="{80F8A4E3-4FF5-4628-BD15-298D6E313158}" destId="{07564E9E-58DB-40C0-9A9B-C03DF364B833}" srcOrd="4" destOrd="0" parTransId="{61B69348-BD11-4A41-9B76-3C7821B8EADF}" sibTransId="{75965198-4154-4B20-BE74-EB143E88997A}"/>
    <dgm:cxn modelId="{74D89245-AAB5-48DC-AE19-AFEE9D72FF42}" type="presOf" srcId="{F0CE5D1D-A0B1-44B1-AFFD-D2DEA2CE8352}" destId="{13260016-B1B5-4A97-A4FA-0B2FE2B88181}" srcOrd="0" destOrd="0" presId="urn:microsoft.com/office/officeart/2005/8/layout/hList1"/>
    <dgm:cxn modelId="{1BA8D948-1B1C-423B-A895-07A70F1EF450}" srcId="{F0CE5D1D-A0B1-44B1-AFFD-D2DEA2CE8352}" destId="{C7B09859-27EA-4F29-9D30-DEA8D0CB951D}" srcOrd="1" destOrd="0" parTransId="{B6A3ADC0-EFCB-4C39-8D82-8ACD19CF7095}" sibTransId="{022518C8-08FB-4860-8EA5-9F17BB2DF045}"/>
    <dgm:cxn modelId="{BF65C16C-24D3-4BC3-AAE8-FBD70AB53538}" srcId="{C7B09859-27EA-4F29-9D30-DEA8D0CB951D}" destId="{2C298F88-1AEC-4442-B1B0-6FF3A86AEE36}" srcOrd="0" destOrd="0" parTransId="{89DFAB85-5732-4352-87C5-218E4F5A3F4F}" sibTransId="{86E903D8-7690-4FDD-BF98-71544FF6ECD7}"/>
    <dgm:cxn modelId="{A3FC9C72-4653-488A-A771-5F4945902520}" type="presOf" srcId="{80F8A4E3-4FF5-4628-BD15-298D6E313158}" destId="{F85C7719-389F-4BCD-96C3-A0F758E2F970}" srcOrd="0" destOrd="0" presId="urn:microsoft.com/office/officeart/2005/8/layout/hList1"/>
    <dgm:cxn modelId="{59420873-88EF-491F-9871-A4CC2EB4797E}" srcId="{C7B09859-27EA-4F29-9D30-DEA8D0CB951D}" destId="{4BC7559E-2738-4DEF-A013-C58DD087DA59}" srcOrd="6" destOrd="0" parTransId="{13804430-6B11-4D56-A25A-DA646D3A4A10}" sibTransId="{95E358D8-B93C-4DED-B465-EA542BDB5ACC}"/>
    <dgm:cxn modelId="{E11F1956-03F3-4F4C-8E65-B14EA68218E1}" type="presOf" srcId="{2C298F88-1AEC-4442-B1B0-6FF3A86AEE36}" destId="{4C65A8D6-91A9-41D4-BC39-3E8DA02453FA}" srcOrd="0" destOrd="0" presId="urn:microsoft.com/office/officeart/2005/8/layout/hList1"/>
    <dgm:cxn modelId="{F5F3AE78-4AF0-4B29-BFA6-1CCDBD782BFD}" srcId="{80F8A4E3-4FF5-4628-BD15-298D6E313158}" destId="{1FB4ABD1-7FD6-4334-80F5-CAC6042D2E30}" srcOrd="0" destOrd="0" parTransId="{20B862A9-372F-4F76-83F6-D281C824EA25}" sibTransId="{B67BD8B1-E5C7-4C32-8FC4-87465DB9240C}"/>
    <dgm:cxn modelId="{3C671C79-A3C2-49B1-ABBF-946B834184BD}" type="presOf" srcId="{0549F029-CD45-4928-ACAA-695FA623F39A}" destId="{4C65A8D6-91A9-41D4-BC39-3E8DA02453FA}" srcOrd="0" destOrd="5" presId="urn:microsoft.com/office/officeart/2005/8/layout/hList1"/>
    <dgm:cxn modelId="{0B49EA7C-0B76-40BC-9DD7-699555EDD145}" type="presOf" srcId="{C4CC61EC-7C86-4E19-A062-984F2EBECE77}" destId="{4C65A8D6-91A9-41D4-BC39-3E8DA02453FA}" srcOrd="0" destOrd="3" presId="urn:microsoft.com/office/officeart/2005/8/layout/hList1"/>
    <dgm:cxn modelId="{E27EE27E-C6E2-47BB-84B6-10B6DB2979D3}" type="presOf" srcId="{34C57440-028C-49B3-BC27-F2AC3A2562CC}" destId="{4C65A8D6-91A9-41D4-BC39-3E8DA02453FA}" srcOrd="0" destOrd="4" presId="urn:microsoft.com/office/officeart/2005/8/layout/hList1"/>
    <dgm:cxn modelId="{D940C787-6C61-4010-9D73-BDACE1BF078E}" srcId="{F0CE5D1D-A0B1-44B1-AFFD-D2DEA2CE8352}" destId="{80F8A4E3-4FF5-4628-BD15-298D6E313158}" srcOrd="0" destOrd="0" parTransId="{ACEE19C5-8C5E-4A08-BDB7-EB18045CD762}" sibTransId="{4C192593-A7F2-471D-99D5-B9354924218D}"/>
    <dgm:cxn modelId="{D7508390-E5E7-4327-A1DD-9DA4F8DEC1FC}" type="presOf" srcId="{4BC7559E-2738-4DEF-A013-C58DD087DA59}" destId="{4C65A8D6-91A9-41D4-BC39-3E8DA02453FA}" srcOrd="0" destOrd="6" presId="urn:microsoft.com/office/officeart/2005/8/layout/hList1"/>
    <dgm:cxn modelId="{CAB33E9C-EA7F-4FBC-8559-350D6F53AEED}" srcId="{80F8A4E3-4FF5-4628-BD15-298D6E313158}" destId="{DACCD300-FB3E-4292-AE85-C044B9D7F447}" srcOrd="1" destOrd="0" parTransId="{6B3142B6-3AC4-4B55-BFDA-3526F99E4577}" sibTransId="{310C324E-D140-4E96-A949-D382535255BD}"/>
    <dgm:cxn modelId="{B89B7CA0-B52D-4B00-BF0A-860DFFD0369F}" type="presOf" srcId="{C7B09859-27EA-4F29-9D30-DEA8D0CB951D}" destId="{F4E58B54-AE9A-45A5-A4E5-CEF4BCCB1452}" srcOrd="0" destOrd="0" presId="urn:microsoft.com/office/officeart/2005/8/layout/hList1"/>
    <dgm:cxn modelId="{C7068EB4-D1F5-41A3-A810-E530E78C9CC6}" srcId="{C7B09859-27EA-4F29-9D30-DEA8D0CB951D}" destId="{D4AE136A-CE77-4664-BB04-DD00240E0ECE}" srcOrd="1" destOrd="0" parTransId="{F8420FEE-2EF4-4991-B21D-B5CFEB75E03C}" sibTransId="{A238089E-49F4-4082-943C-323B248B959E}"/>
    <dgm:cxn modelId="{E8F82BB7-5B89-4E02-8141-EF1C78C95269}" type="presOf" srcId="{5E0AD66C-7AC2-41B4-86E0-EF42DFD7B986}" destId="{4C65A8D6-91A9-41D4-BC39-3E8DA02453FA}" srcOrd="0" destOrd="2" presId="urn:microsoft.com/office/officeart/2005/8/layout/hList1"/>
    <dgm:cxn modelId="{7E7AF0B8-F3F6-4CDF-8C40-0BAE28FE03E1}" type="presOf" srcId="{07564E9E-58DB-40C0-9A9B-C03DF364B833}" destId="{A8598A5C-EDAD-4EE1-830A-99213BA1EE2E}" srcOrd="0" destOrd="4" presId="urn:microsoft.com/office/officeart/2005/8/layout/hList1"/>
    <dgm:cxn modelId="{A11663BA-A038-46F1-9FD8-9C9ADDEC57B0}" type="presOf" srcId="{70B84D4C-27DF-4CD3-B4DF-95F6CAD8E076}" destId="{A8598A5C-EDAD-4EE1-830A-99213BA1EE2E}" srcOrd="0" destOrd="3" presId="urn:microsoft.com/office/officeart/2005/8/layout/hList1"/>
    <dgm:cxn modelId="{D8B27EDF-0EFF-40BC-B539-04EF273F1D0C}" srcId="{C7B09859-27EA-4F29-9D30-DEA8D0CB951D}" destId="{C4CC61EC-7C86-4E19-A062-984F2EBECE77}" srcOrd="3" destOrd="0" parTransId="{4B672173-7D0B-48DE-ACF7-004060DBA50C}" sibTransId="{55E21CB0-37E4-4B61-B6C1-0DFBB768F591}"/>
    <dgm:cxn modelId="{5B6145EF-18A1-487D-8C91-00D27CB7CF07}" srcId="{80F8A4E3-4FF5-4628-BD15-298D6E313158}" destId="{70B84D4C-27DF-4CD3-B4DF-95F6CAD8E076}" srcOrd="3" destOrd="0" parTransId="{67A5E335-4EDD-4E23-823A-C2EC1C363411}" sibTransId="{89059AE5-3932-4CA3-9A60-32833881F6F8}"/>
    <dgm:cxn modelId="{DD9CBD30-CEC9-443F-9D78-7A309700BE9F}" type="presParOf" srcId="{13260016-B1B5-4A97-A4FA-0B2FE2B88181}" destId="{E2B95423-78BE-4FB4-89BB-781840F93961}" srcOrd="0" destOrd="0" presId="urn:microsoft.com/office/officeart/2005/8/layout/hList1"/>
    <dgm:cxn modelId="{EFDD9BDB-451D-4934-AB8C-B6D94AE7C126}" type="presParOf" srcId="{E2B95423-78BE-4FB4-89BB-781840F93961}" destId="{F85C7719-389F-4BCD-96C3-A0F758E2F970}" srcOrd="0" destOrd="0" presId="urn:microsoft.com/office/officeart/2005/8/layout/hList1"/>
    <dgm:cxn modelId="{8BCF0529-6DB9-45C2-8CB7-DE5D7A5D49DE}" type="presParOf" srcId="{E2B95423-78BE-4FB4-89BB-781840F93961}" destId="{A8598A5C-EDAD-4EE1-830A-99213BA1EE2E}" srcOrd="1" destOrd="0" presId="urn:microsoft.com/office/officeart/2005/8/layout/hList1"/>
    <dgm:cxn modelId="{5D9BA459-30A1-4F8B-BA46-5F7D3F3640E3}" type="presParOf" srcId="{13260016-B1B5-4A97-A4FA-0B2FE2B88181}" destId="{66555FFE-3450-485A-8AAC-E16073C29210}" srcOrd="1" destOrd="0" presId="urn:microsoft.com/office/officeart/2005/8/layout/hList1"/>
    <dgm:cxn modelId="{3F70FAC2-6B2B-43AF-BB07-8767B9C22E01}" type="presParOf" srcId="{13260016-B1B5-4A97-A4FA-0B2FE2B88181}" destId="{EE699DC2-BDC6-401C-A138-8D833CBC6D66}" srcOrd="2" destOrd="0" presId="urn:microsoft.com/office/officeart/2005/8/layout/hList1"/>
    <dgm:cxn modelId="{B4889DDF-C6ED-4FFE-9D04-B6D1398B8D5E}" type="presParOf" srcId="{EE699DC2-BDC6-401C-A138-8D833CBC6D66}" destId="{F4E58B54-AE9A-45A5-A4E5-CEF4BCCB1452}" srcOrd="0" destOrd="0" presId="urn:microsoft.com/office/officeart/2005/8/layout/hList1"/>
    <dgm:cxn modelId="{FCA52D87-28DB-4C53-A20F-8AD92302AE00}" type="presParOf" srcId="{EE699DC2-BDC6-401C-A138-8D833CBC6D66}" destId="{4C65A8D6-91A9-41D4-BC39-3E8DA02453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01B3E9-5853-44FD-9921-E54CB2EFBC0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4BD97B0D-0E99-4253-B319-C38F51C6A962}">
      <dgm:prSet custT="1"/>
      <dgm:spPr/>
      <dgm:t>
        <a:bodyPr/>
        <a:lstStyle/>
        <a:p>
          <a:pPr rtl="0"/>
          <a:r>
            <a:rPr lang="en-US" sz="1800" noProof="0" dirty="0"/>
            <a:t>Reuse domain-specific libs: ASE, Pint, Pandas, …</a:t>
          </a:r>
        </a:p>
      </dgm:t>
    </dgm:pt>
    <dgm:pt modelId="{01AB049C-0E3D-4F89-9BA7-DDD432C118C9}" type="parTrans" cxnId="{B82EAE97-06EA-424A-8B09-5531F9327424}">
      <dgm:prSet/>
      <dgm:spPr/>
      <dgm:t>
        <a:bodyPr/>
        <a:lstStyle/>
        <a:p>
          <a:endParaRPr lang="de-DE" sz="1400"/>
        </a:p>
      </dgm:t>
    </dgm:pt>
    <dgm:pt modelId="{38576467-B90D-47C2-9240-3707B574230C}" type="sibTrans" cxnId="{B82EAE97-06EA-424A-8B09-5531F9327424}">
      <dgm:prSet/>
      <dgm:spPr/>
      <dgm:t>
        <a:bodyPr/>
        <a:lstStyle/>
        <a:p>
          <a:endParaRPr lang="de-DE" sz="1400"/>
        </a:p>
      </dgm:t>
    </dgm:pt>
    <dgm:pt modelId="{212534DE-D8E1-4802-AE76-5FE3EDA36ED5}">
      <dgm:prSet custT="1"/>
      <dgm:spPr/>
      <dgm:t>
        <a:bodyPr/>
        <a:lstStyle/>
        <a:p>
          <a:pPr rtl="0"/>
          <a:r>
            <a:rPr lang="en-US" sz="1800" noProof="0" dirty="0"/>
            <a:t>Cover full life cycle: use FireWorks</a:t>
          </a:r>
        </a:p>
      </dgm:t>
    </dgm:pt>
    <dgm:pt modelId="{F59FC16B-AC7B-4186-8D1F-F3009474586C}" type="parTrans" cxnId="{FF8FA576-3531-4FB0-BA1E-79ED064E24E6}">
      <dgm:prSet/>
      <dgm:spPr/>
      <dgm:t>
        <a:bodyPr/>
        <a:lstStyle/>
        <a:p>
          <a:endParaRPr lang="de-DE" sz="1400"/>
        </a:p>
      </dgm:t>
    </dgm:pt>
    <dgm:pt modelId="{EF708731-B332-4E06-8DB4-6561F76A1837}" type="sibTrans" cxnId="{FF8FA576-3531-4FB0-BA1E-79ED064E24E6}">
      <dgm:prSet/>
      <dgm:spPr/>
      <dgm:t>
        <a:bodyPr/>
        <a:lstStyle/>
        <a:p>
          <a:endParaRPr lang="de-DE" sz="1400"/>
        </a:p>
      </dgm:t>
    </dgm:pt>
    <dgm:pt modelId="{3F4B8ABF-A6A0-4D74-A153-56299571612F}">
      <dgm:prSet custT="1"/>
      <dgm:spPr/>
      <dgm:t>
        <a:bodyPr/>
        <a:lstStyle/>
        <a:p>
          <a:r>
            <a:rPr lang="en-US" sz="1800" dirty="0"/>
            <a:t>Supporting tools: parser and editor from grammar</a:t>
          </a:r>
          <a:endParaRPr lang="en-US" sz="1800" noProof="0" dirty="0"/>
        </a:p>
      </dgm:t>
    </dgm:pt>
    <dgm:pt modelId="{9C0EC54D-3C87-439E-916D-0DD44BC10B15}" type="parTrans" cxnId="{A77E2BB0-7B4A-421B-89E3-38ABECCC13B6}">
      <dgm:prSet/>
      <dgm:spPr/>
      <dgm:t>
        <a:bodyPr/>
        <a:lstStyle/>
        <a:p>
          <a:endParaRPr lang="de-DE" sz="1600"/>
        </a:p>
      </dgm:t>
    </dgm:pt>
    <dgm:pt modelId="{39CA01D0-2140-4332-9073-D3F305381B27}" type="sibTrans" cxnId="{A77E2BB0-7B4A-421B-89E3-38ABECCC13B6}">
      <dgm:prSet/>
      <dgm:spPr/>
      <dgm:t>
        <a:bodyPr/>
        <a:lstStyle/>
        <a:p>
          <a:endParaRPr lang="de-DE" sz="1600"/>
        </a:p>
      </dgm:t>
    </dgm:pt>
    <dgm:pt modelId="{03033704-9228-434F-BB60-E224F29121A3}">
      <dgm:prSet custT="1"/>
      <dgm:spPr/>
      <dgm:t>
        <a:bodyPr/>
        <a:lstStyle/>
        <a:p>
          <a:pPr rtl="0"/>
          <a:r>
            <a:rPr lang="en-US" sz="1800" noProof="0" dirty="0"/>
            <a:t>Frontends: script, session, Jupyter kernel</a:t>
          </a:r>
        </a:p>
      </dgm:t>
    </dgm:pt>
    <dgm:pt modelId="{DD0C0CFC-6C6C-469B-9D33-5AE30CB34403}" type="parTrans" cxnId="{C4DFAE85-BA77-41AB-8592-13F8BAD12F97}">
      <dgm:prSet/>
      <dgm:spPr/>
      <dgm:t>
        <a:bodyPr/>
        <a:lstStyle/>
        <a:p>
          <a:endParaRPr lang="de-DE" sz="1600"/>
        </a:p>
      </dgm:t>
    </dgm:pt>
    <dgm:pt modelId="{BFE01C07-C953-48FF-934F-0E9DA38DF405}" type="sibTrans" cxnId="{C4DFAE85-BA77-41AB-8592-13F8BAD12F97}">
      <dgm:prSet/>
      <dgm:spPr/>
      <dgm:t>
        <a:bodyPr/>
        <a:lstStyle/>
        <a:p>
          <a:endParaRPr lang="de-DE" sz="1600"/>
        </a:p>
      </dgm:t>
    </dgm:pt>
    <dgm:pt modelId="{200D4318-C310-4AFF-A6E0-4AB3E75ACE6A}">
      <dgm:prSet custT="1"/>
      <dgm:spPr/>
      <dgm:t>
        <a:bodyPr/>
        <a:lstStyle/>
        <a:p>
          <a:pPr rtl="0"/>
          <a:r>
            <a:rPr lang="en-US" sz="1800" noProof="0" dirty="0"/>
            <a:t>Transparent </a:t>
          </a:r>
          <a:r>
            <a:rPr lang="en-US" sz="1800" noProof="0" dirty="0" err="1"/>
            <a:t>FireWorks</a:t>
          </a:r>
          <a:r>
            <a:rPr lang="en-US" sz="1800" noProof="0" dirty="0"/>
            <a:t>, </a:t>
          </a:r>
          <a:r>
            <a:rPr lang="en-US" sz="1800" noProof="0" dirty="0" err="1"/>
            <a:t>Slurm</a:t>
          </a:r>
          <a:r>
            <a:rPr lang="en-US" sz="1800" noProof="0" dirty="0"/>
            <a:t> and data staging</a:t>
          </a:r>
        </a:p>
      </dgm:t>
    </dgm:pt>
    <dgm:pt modelId="{A3BADFCC-05BE-4B0C-8D4F-A2BFBE3284C8}" type="parTrans" cxnId="{C2E9D26E-D936-4343-A98C-D6D6FD929D3F}">
      <dgm:prSet/>
      <dgm:spPr/>
      <dgm:t>
        <a:bodyPr/>
        <a:lstStyle/>
        <a:p>
          <a:endParaRPr lang="de-DE" sz="1600"/>
        </a:p>
      </dgm:t>
    </dgm:pt>
    <dgm:pt modelId="{93D522BC-C8FB-42D0-99EA-913BAA098CF6}" type="sibTrans" cxnId="{C2E9D26E-D936-4343-A98C-D6D6FD929D3F}">
      <dgm:prSet/>
      <dgm:spPr/>
      <dgm:t>
        <a:bodyPr/>
        <a:lstStyle/>
        <a:p>
          <a:endParaRPr lang="de-DE" sz="1600"/>
        </a:p>
      </dgm:t>
    </dgm:pt>
    <dgm:pt modelId="{E1A0AE88-7479-4B16-996F-5B438E686F02}" type="pres">
      <dgm:prSet presAssocID="{DE01B3E9-5853-44FD-9921-E54CB2EFBC0E}" presName="linear" presStyleCnt="0">
        <dgm:presLayoutVars>
          <dgm:animLvl val="lvl"/>
          <dgm:resizeHandles val="exact"/>
        </dgm:presLayoutVars>
      </dgm:prSet>
      <dgm:spPr/>
    </dgm:pt>
    <dgm:pt modelId="{ADEA3A1F-00A4-4993-A0B0-87F46804473B}" type="pres">
      <dgm:prSet presAssocID="{212534DE-D8E1-4802-AE76-5FE3EDA36ED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69080E3-CB5A-40E5-9950-261EF36E0FFB}" type="pres">
      <dgm:prSet presAssocID="{EF708731-B332-4E06-8DB4-6561F76A1837}" presName="spacer" presStyleCnt="0"/>
      <dgm:spPr/>
    </dgm:pt>
    <dgm:pt modelId="{03203FCF-C6E4-46CF-9E17-D1F45F1E363F}" type="pres">
      <dgm:prSet presAssocID="{200D4318-C310-4AFF-A6E0-4AB3E75ACE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61E14A-CB52-4249-A6EF-DA5589DBC836}" type="pres">
      <dgm:prSet presAssocID="{93D522BC-C8FB-42D0-99EA-913BAA098CF6}" presName="spacer" presStyleCnt="0"/>
      <dgm:spPr/>
    </dgm:pt>
    <dgm:pt modelId="{60F3B95F-E0F7-4DDE-A80C-F5B52251F13F}" type="pres">
      <dgm:prSet presAssocID="{03033704-9228-434F-BB60-E224F29121A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BE40F8F-BD4A-40CA-AB26-6A45FB5E4073}" type="pres">
      <dgm:prSet presAssocID="{BFE01C07-C953-48FF-934F-0E9DA38DF405}" presName="spacer" presStyleCnt="0"/>
      <dgm:spPr/>
    </dgm:pt>
    <dgm:pt modelId="{FC763D49-C629-4ACF-98CB-54A0ACE619FD}" type="pres">
      <dgm:prSet presAssocID="{3F4B8ABF-A6A0-4D74-A153-5629957161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FE82FBE-214E-45D0-A60E-7F67504AE197}" type="pres">
      <dgm:prSet presAssocID="{39CA01D0-2140-4332-9073-D3F305381B27}" presName="spacer" presStyleCnt="0"/>
      <dgm:spPr/>
    </dgm:pt>
    <dgm:pt modelId="{C108C501-11BE-49EB-B631-EC7FAD426FBD}" type="pres">
      <dgm:prSet presAssocID="{4BD97B0D-0E99-4253-B319-C38F51C6A96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D7941D-BA9B-4BDC-B36B-85AC6DCA90AD}" type="presOf" srcId="{03033704-9228-434F-BB60-E224F29121A3}" destId="{60F3B95F-E0F7-4DDE-A80C-F5B52251F13F}" srcOrd="0" destOrd="0" presId="urn:microsoft.com/office/officeart/2005/8/layout/vList2"/>
    <dgm:cxn modelId="{705BC427-1D2B-484C-9B74-74853F0AE9C4}" type="presOf" srcId="{4BD97B0D-0E99-4253-B319-C38F51C6A962}" destId="{C108C501-11BE-49EB-B631-EC7FAD426FBD}" srcOrd="0" destOrd="0" presId="urn:microsoft.com/office/officeart/2005/8/layout/vList2"/>
    <dgm:cxn modelId="{9C39AA3B-9081-4DB2-B3B4-4042A08AD655}" type="presOf" srcId="{3F4B8ABF-A6A0-4D74-A153-56299571612F}" destId="{FC763D49-C629-4ACF-98CB-54A0ACE619FD}" srcOrd="0" destOrd="0" presId="urn:microsoft.com/office/officeart/2005/8/layout/vList2"/>
    <dgm:cxn modelId="{C2E9D26E-D936-4343-A98C-D6D6FD929D3F}" srcId="{DE01B3E9-5853-44FD-9921-E54CB2EFBC0E}" destId="{200D4318-C310-4AFF-A6E0-4AB3E75ACE6A}" srcOrd="1" destOrd="0" parTransId="{A3BADFCC-05BE-4B0C-8D4F-A2BFBE3284C8}" sibTransId="{93D522BC-C8FB-42D0-99EA-913BAA098CF6}"/>
    <dgm:cxn modelId="{FF8FA576-3531-4FB0-BA1E-79ED064E24E6}" srcId="{DE01B3E9-5853-44FD-9921-E54CB2EFBC0E}" destId="{212534DE-D8E1-4802-AE76-5FE3EDA36ED5}" srcOrd="0" destOrd="0" parTransId="{F59FC16B-AC7B-4186-8D1F-F3009474586C}" sibTransId="{EF708731-B332-4E06-8DB4-6561F76A1837}"/>
    <dgm:cxn modelId="{C4DFAE85-BA77-41AB-8592-13F8BAD12F97}" srcId="{DE01B3E9-5853-44FD-9921-E54CB2EFBC0E}" destId="{03033704-9228-434F-BB60-E224F29121A3}" srcOrd="2" destOrd="0" parTransId="{DD0C0CFC-6C6C-469B-9D33-5AE30CB34403}" sibTransId="{BFE01C07-C953-48FF-934F-0E9DA38DF405}"/>
    <dgm:cxn modelId="{9BAC3A87-4AA6-44AB-BDBB-C3E9C8BF5038}" type="presOf" srcId="{200D4318-C310-4AFF-A6E0-4AB3E75ACE6A}" destId="{03203FCF-C6E4-46CF-9E17-D1F45F1E363F}" srcOrd="0" destOrd="0" presId="urn:microsoft.com/office/officeart/2005/8/layout/vList2"/>
    <dgm:cxn modelId="{B82EAE97-06EA-424A-8B09-5531F9327424}" srcId="{DE01B3E9-5853-44FD-9921-E54CB2EFBC0E}" destId="{4BD97B0D-0E99-4253-B319-C38F51C6A962}" srcOrd="4" destOrd="0" parTransId="{01AB049C-0E3D-4F89-9BA7-DDD432C118C9}" sibTransId="{38576467-B90D-47C2-9240-3707B574230C}"/>
    <dgm:cxn modelId="{A77E2BB0-7B4A-421B-89E3-38ABECCC13B6}" srcId="{DE01B3E9-5853-44FD-9921-E54CB2EFBC0E}" destId="{3F4B8ABF-A6A0-4D74-A153-56299571612F}" srcOrd="3" destOrd="0" parTransId="{9C0EC54D-3C87-439E-916D-0DD44BC10B15}" sibTransId="{39CA01D0-2140-4332-9073-D3F305381B27}"/>
    <dgm:cxn modelId="{1A3D52B0-5441-43E5-A418-AA85CB01CE8F}" type="presOf" srcId="{212534DE-D8E1-4802-AE76-5FE3EDA36ED5}" destId="{ADEA3A1F-00A4-4993-A0B0-87F46804473B}" srcOrd="0" destOrd="0" presId="urn:microsoft.com/office/officeart/2005/8/layout/vList2"/>
    <dgm:cxn modelId="{D5D9A5E9-F4D4-4144-B647-638D3F15CCA2}" type="presOf" srcId="{DE01B3E9-5853-44FD-9921-E54CB2EFBC0E}" destId="{E1A0AE88-7479-4B16-996F-5B438E686F02}" srcOrd="0" destOrd="0" presId="urn:microsoft.com/office/officeart/2005/8/layout/vList2"/>
    <dgm:cxn modelId="{AAE24482-74F5-4B65-B895-8564DD3F8514}" type="presParOf" srcId="{E1A0AE88-7479-4B16-996F-5B438E686F02}" destId="{ADEA3A1F-00A4-4993-A0B0-87F46804473B}" srcOrd="0" destOrd="0" presId="urn:microsoft.com/office/officeart/2005/8/layout/vList2"/>
    <dgm:cxn modelId="{92918248-ADCF-44C8-AACA-3B9D536556F4}" type="presParOf" srcId="{E1A0AE88-7479-4B16-996F-5B438E686F02}" destId="{F69080E3-CB5A-40E5-9950-261EF36E0FFB}" srcOrd="1" destOrd="0" presId="urn:microsoft.com/office/officeart/2005/8/layout/vList2"/>
    <dgm:cxn modelId="{67112AD5-49B7-41F4-8A3E-5F1BE6D88DD7}" type="presParOf" srcId="{E1A0AE88-7479-4B16-996F-5B438E686F02}" destId="{03203FCF-C6E4-46CF-9E17-D1F45F1E363F}" srcOrd="2" destOrd="0" presId="urn:microsoft.com/office/officeart/2005/8/layout/vList2"/>
    <dgm:cxn modelId="{0FB0882F-7A5D-49C6-8F8C-EB1E964FE425}" type="presParOf" srcId="{E1A0AE88-7479-4B16-996F-5B438E686F02}" destId="{F161E14A-CB52-4249-A6EF-DA5589DBC836}" srcOrd="3" destOrd="0" presId="urn:microsoft.com/office/officeart/2005/8/layout/vList2"/>
    <dgm:cxn modelId="{38B27F59-FAAF-4532-B042-1DFDEAFED806}" type="presParOf" srcId="{E1A0AE88-7479-4B16-996F-5B438E686F02}" destId="{60F3B95F-E0F7-4DDE-A80C-F5B52251F13F}" srcOrd="4" destOrd="0" presId="urn:microsoft.com/office/officeart/2005/8/layout/vList2"/>
    <dgm:cxn modelId="{379E120F-CADA-483D-AC46-1367BB77AD62}" type="presParOf" srcId="{E1A0AE88-7479-4B16-996F-5B438E686F02}" destId="{DBE40F8F-BD4A-40CA-AB26-6A45FB5E4073}" srcOrd="5" destOrd="0" presId="urn:microsoft.com/office/officeart/2005/8/layout/vList2"/>
    <dgm:cxn modelId="{3C111EEB-FFDE-4567-92D7-F5C8861A12F2}" type="presParOf" srcId="{E1A0AE88-7479-4B16-996F-5B438E686F02}" destId="{FC763D49-C629-4ACF-98CB-54A0ACE619FD}" srcOrd="6" destOrd="0" presId="urn:microsoft.com/office/officeart/2005/8/layout/vList2"/>
    <dgm:cxn modelId="{C723466B-6CFD-4FF6-850E-67404E785DFB}" type="presParOf" srcId="{E1A0AE88-7479-4B16-996F-5B438E686F02}" destId="{CFE82FBE-214E-45D0-A60E-7F67504AE197}" srcOrd="7" destOrd="0" presId="urn:microsoft.com/office/officeart/2005/8/layout/vList2"/>
    <dgm:cxn modelId="{E96F0103-B5A2-4F71-BB8D-0C8507D808E7}" type="presParOf" srcId="{E1A0AE88-7479-4B16-996F-5B438E686F02}" destId="{C108C501-11BE-49EB-B631-EC7FAD426F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A5DD21-7768-4567-9727-5D1CA2D73A53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477AAAD7-6E25-439D-AF6B-A52057EF0582}">
      <dgm:prSet phldrT="[Text]"/>
      <dgm:spPr/>
      <dgm:t>
        <a:bodyPr/>
        <a:lstStyle/>
        <a:p>
          <a:r>
            <a:rPr lang="en-US" noProof="0" dirty="0"/>
            <a:t>Develop</a:t>
          </a:r>
        </a:p>
      </dgm:t>
    </dgm:pt>
    <dgm:pt modelId="{EDE7D332-6B83-450C-B774-26EF914F531E}" type="parTrans" cxnId="{BD31D8D4-B1E7-439E-87CF-9185AE19261B}">
      <dgm:prSet/>
      <dgm:spPr/>
      <dgm:t>
        <a:bodyPr/>
        <a:lstStyle/>
        <a:p>
          <a:endParaRPr lang="en-US" noProof="0" dirty="0"/>
        </a:p>
      </dgm:t>
    </dgm:pt>
    <dgm:pt modelId="{ED4FC220-9392-4648-9253-63C7E006C241}" type="sibTrans" cxnId="{BD31D8D4-B1E7-439E-87CF-9185AE19261B}">
      <dgm:prSet/>
      <dgm:spPr/>
      <dgm:t>
        <a:bodyPr/>
        <a:lstStyle/>
        <a:p>
          <a:endParaRPr lang="en-US" noProof="0" dirty="0"/>
        </a:p>
      </dgm:t>
    </dgm:pt>
    <dgm:pt modelId="{301B9C09-0653-4443-A46A-466CC7DC770D}">
      <dgm:prSet phldrT="[Text]"/>
      <dgm:spPr/>
      <dgm:t>
        <a:bodyPr/>
        <a:lstStyle/>
        <a:p>
          <a:r>
            <a:rPr lang="en-US" noProof="0" dirty="0"/>
            <a:t>Execute</a:t>
          </a:r>
        </a:p>
      </dgm:t>
    </dgm:pt>
    <dgm:pt modelId="{3A61A8B8-1B69-4BD0-935F-3FEE135F5C65}" type="parTrans" cxnId="{DAB76DBF-BA2F-4649-923A-05B9F77A6042}">
      <dgm:prSet/>
      <dgm:spPr/>
      <dgm:t>
        <a:bodyPr/>
        <a:lstStyle/>
        <a:p>
          <a:endParaRPr lang="en-US" noProof="0" dirty="0"/>
        </a:p>
      </dgm:t>
    </dgm:pt>
    <dgm:pt modelId="{38F75D2A-1ECA-4717-AA17-6A31446E37BF}" type="sibTrans" cxnId="{DAB76DBF-BA2F-4649-923A-05B9F77A6042}">
      <dgm:prSet/>
      <dgm:spPr/>
      <dgm:t>
        <a:bodyPr/>
        <a:lstStyle/>
        <a:p>
          <a:endParaRPr lang="en-US" noProof="0" dirty="0"/>
        </a:p>
      </dgm:t>
    </dgm:pt>
    <dgm:pt modelId="{E770D3DD-8DCA-4B75-96BF-3EFEBE33E3D2}">
      <dgm:prSet phldrT="[Text]"/>
      <dgm:spPr/>
      <dgm:t>
        <a:bodyPr/>
        <a:lstStyle/>
        <a:p>
          <a:r>
            <a:rPr lang="en-US" noProof="0" dirty="0"/>
            <a:t>Analyze</a:t>
          </a:r>
        </a:p>
      </dgm:t>
    </dgm:pt>
    <dgm:pt modelId="{38CF57C0-6A30-4630-949A-37ACD2FD3264}" type="parTrans" cxnId="{CCA78D1B-3C3E-4E44-AF03-5B150E6EE422}">
      <dgm:prSet/>
      <dgm:spPr/>
      <dgm:t>
        <a:bodyPr/>
        <a:lstStyle/>
        <a:p>
          <a:endParaRPr lang="en-US" noProof="0" dirty="0"/>
        </a:p>
      </dgm:t>
    </dgm:pt>
    <dgm:pt modelId="{2494DB6F-AB2A-4FF0-8538-6B413853FA0D}" type="sibTrans" cxnId="{CCA78D1B-3C3E-4E44-AF03-5B150E6EE422}">
      <dgm:prSet/>
      <dgm:spPr/>
      <dgm:t>
        <a:bodyPr/>
        <a:lstStyle/>
        <a:p>
          <a:endParaRPr lang="en-US" noProof="0" dirty="0"/>
        </a:p>
      </dgm:t>
    </dgm:pt>
    <dgm:pt modelId="{86AC1D35-BFB7-414E-A265-E75AEB702F31}">
      <dgm:prSet phldrT="[Text]"/>
      <dgm:spPr/>
      <dgm:t>
        <a:bodyPr/>
        <a:lstStyle/>
        <a:p>
          <a:r>
            <a:rPr lang="en-US" noProof="0" dirty="0"/>
            <a:t>Archive</a:t>
          </a:r>
        </a:p>
      </dgm:t>
    </dgm:pt>
    <dgm:pt modelId="{48070D9D-4347-4061-8BB9-58FD9D844CC3}" type="parTrans" cxnId="{AEDC39D6-6649-4E88-98D2-558B43E369AC}">
      <dgm:prSet/>
      <dgm:spPr/>
      <dgm:t>
        <a:bodyPr/>
        <a:lstStyle/>
        <a:p>
          <a:endParaRPr lang="en-US" noProof="0" dirty="0"/>
        </a:p>
      </dgm:t>
    </dgm:pt>
    <dgm:pt modelId="{C68CDA76-6A4F-45CB-B96F-132809F8D974}" type="sibTrans" cxnId="{AEDC39D6-6649-4E88-98D2-558B43E369AC}">
      <dgm:prSet/>
      <dgm:spPr/>
      <dgm:t>
        <a:bodyPr/>
        <a:lstStyle/>
        <a:p>
          <a:endParaRPr lang="en-US" noProof="0" dirty="0"/>
        </a:p>
      </dgm:t>
    </dgm:pt>
    <dgm:pt modelId="{2F25D02B-D761-4574-8665-A8A1C47980AF}">
      <dgm:prSet phldrT="[Text]"/>
      <dgm:spPr/>
      <dgm:t>
        <a:bodyPr/>
        <a:lstStyle/>
        <a:p>
          <a:r>
            <a:rPr lang="en-US" noProof="0" dirty="0"/>
            <a:t>Query</a:t>
          </a:r>
        </a:p>
      </dgm:t>
    </dgm:pt>
    <dgm:pt modelId="{3B40F3DD-396C-4F00-AB74-314A241E6386}" type="parTrans" cxnId="{D7BA9322-49CC-4118-8D17-38781A10C1FE}">
      <dgm:prSet/>
      <dgm:spPr/>
      <dgm:t>
        <a:bodyPr/>
        <a:lstStyle/>
        <a:p>
          <a:endParaRPr lang="en-US" noProof="0" dirty="0"/>
        </a:p>
      </dgm:t>
    </dgm:pt>
    <dgm:pt modelId="{D2256352-09E8-40DA-B458-6F8A32BFA940}" type="sibTrans" cxnId="{D7BA9322-49CC-4118-8D17-38781A10C1FE}">
      <dgm:prSet/>
      <dgm:spPr/>
      <dgm:t>
        <a:bodyPr/>
        <a:lstStyle/>
        <a:p>
          <a:endParaRPr lang="en-US" noProof="0" dirty="0"/>
        </a:p>
      </dgm:t>
    </dgm:pt>
    <dgm:pt modelId="{BC14AF33-4C11-4AE8-A870-C36386EBC6CC}">
      <dgm:prSet phldrT="[Text]"/>
      <dgm:spPr/>
      <dgm:t>
        <a:bodyPr/>
        <a:lstStyle/>
        <a:p>
          <a:r>
            <a:rPr lang="en-US" noProof="0"/>
            <a:t>Publish</a:t>
          </a:r>
          <a:endParaRPr lang="en-US" noProof="0" dirty="0"/>
        </a:p>
      </dgm:t>
    </dgm:pt>
    <dgm:pt modelId="{304EAAC9-F194-4F88-AD70-B6C38763ACEF}" type="parTrans" cxnId="{609FCAE2-6B68-4D28-A619-81422DCEA6B0}">
      <dgm:prSet/>
      <dgm:spPr/>
      <dgm:t>
        <a:bodyPr/>
        <a:lstStyle/>
        <a:p>
          <a:endParaRPr lang="de-DE"/>
        </a:p>
      </dgm:t>
    </dgm:pt>
    <dgm:pt modelId="{973822BF-D640-434F-9814-1DB123A21590}" type="sibTrans" cxnId="{609FCAE2-6B68-4D28-A619-81422DCEA6B0}">
      <dgm:prSet/>
      <dgm:spPr/>
      <dgm:t>
        <a:bodyPr/>
        <a:lstStyle/>
        <a:p>
          <a:endParaRPr lang="de-DE"/>
        </a:p>
      </dgm:t>
    </dgm:pt>
    <dgm:pt modelId="{A2079032-466F-406F-8621-729A1FDECE0F}" type="pres">
      <dgm:prSet presAssocID="{90A5DD21-7768-4567-9727-5D1CA2D73A53}" presName="cycle" presStyleCnt="0">
        <dgm:presLayoutVars>
          <dgm:dir/>
          <dgm:resizeHandles val="exact"/>
        </dgm:presLayoutVars>
      </dgm:prSet>
      <dgm:spPr/>
    </dgm:pt>
    <dgm:pt modelId="{EDE8C772-9B59-48CE-B4A7-E50F11359FAC}" type="pres">
      <dgm:prSet presAssocID="{477AAAD7-6E25-439D-AF6B-A52057EF0582}" presName="node" presStyleLbl="node1" presStyleIdx="0" presStyleCnt="6">
        <dgm:presLayoutVars>
          <dgm:bulletEnabled val="1"/>
        </dgm:presLayoutVars>
      </dgm:prSet>
      <dgm:spPr/>
    </dgm:pt>
    <dgm:pt modelId="{E4D40EDD-7138-4DBB-91AC-1C1DF7DED47F}" type="pres">
      <dgm:prSet presAssocID="{ED4FC220-9392-4648-9253-63C7E006C241}" presName="sibTrans" presStyleLbl="sibTrans2D1" presStyleIdx="0" presStyleCnt="6"/>
      <dgm:spPr/>
    </dgm:pt>
    <dgm:pt modelId="{712B8D05-0E5F-4FC7-8B92-38D46913CCEE}" type="pres">
      <dgm:prSet presAssocID="{ED4FC220-9392-4648-9253-63C7E006C241}" presName="connectorText" presStyleLbl="sibTrans2D1" presStyleIdx="0" presStyleCnt="6"/>
      <dgm:spPr/>
    </dgm:pt>
    <dgm:pt modelId="{E8DB8FE9-341F-4910-BA07-1273296B95F0}" type="pres">
      <dgm:prSet presAssocID="{301B9C09-0653-4443-A46A-466CC7DC770D}" presName="node" presStyleLbl="node1" presStyleIdx="1" presStyleCnt="6">
        <dgm:presLayoutVars>
          <dgm:bulletEnabled val="1"/>
        </dgm:presLayoutVars>
      </dgm:prSet>
      <dgm:spPr/>
    </dgm:pt>
    <dgm:pt modelId="{E820F3CF-2C2A-4B63-B2A9-711B49DE1DEA}" type="pres">
      <dgm:prSet presAssocID="{38F75D2A-1ECA-4717-AA17-6A31446E37BF}" presName="sibTrans" presStyleLbl="sibTrans2D1" presStyleIdx="1" presStyleCnt="6"/>
      <dgm:spPr/>
    </dgm:pt>
    <dgm:pt modelId="{C3D5552B-C2F6-4692-AB42-6EF33E150B41}" type="pres">
      <dgm:prSet presAssocID="{38F75D2A-1ECA-4717-AA17-6A31446E37BF}" presName="connectorText" presStyleLbl="sibTrans2D1" presStyleIdx="1" presStyleCnt="6"/>
      <dgm:spPr/>
    </dgm:pt>
    <dgm:pt modelId="{0F91AD3D-9856-4AD5-A97D-53FFCAEE6F95}" type="pres">
      <dgm:prSet presAssocID="{E770D3DD-8DCA-4B75-96BF-3EFEBE33E3D2}" presName="node" presStyleLbl="node1" presStyleIdx="2" presStyleCnt="6">
        <dgm:presLayoutVars>
          <dgm:bulletEnabled val="1"/>
        </dgm:presLayoutVars>
      </dgm:prSet>
      <dgm:spPr/>
    </dgm:pt>
    <dgm:pt modelId="{F6AA3C6E-A270-4576-8E12-0BD747CA5303}" type="pres">
      <dgm:prSet presAssocID="{2494DB6F-AB2A-4FF0-8538-6B413853FA0D}" presName="sibTrans" presStyleLbl="sibTrans2D1" presStyleIdx="2" presStyleCnt="6"/>
      <dgm:spPr/>
    </dgm:pt>
    <dgm:pt modelId="{3AE2E5E8-298E-4308-9F5D-871BB9D379D5}" type="pres">
      <dgm:prSet presAssocID="{2494DB6F-AB2A-4FF0-8538-6B413853FA0D}" presName="connectorText" presStyleLbl="sibTrans2D1" presStyleIdx="2" presStyleCnt="6"/>
      <dgm:spPr/>
    </dgm:pt>
    <dgm:pt modelId="{D6C02B88-E46C-4786-B7A2-1E28026380FB}" type="pres">
      <dgm:prSet presAssocID="{86AC1D35-BFB7-414E-A265-E75AEB702F31}" presName="node" presStyleLbl="node1" presStyleIdx="3" presStyleCnt="6">
        <dgm:presLayoutVars>
          <dgm:bulletEnabled val="1"/>
        </dgm:presLayoutVars>
      </dgm:prSet>
      <dgm:spPr/>
    </dgm:pt>
    <dgm:pt modelId="{BA63A56C-26A6-49E0-9DA1-343E58DC34E4}" type="pres">
      <dgm:prSet presAssocID="{C68CDA76-6A4F-45CB-B96F-132809F8D974}" presName="sibTrans" presStyleLbl="sibTrans2D1" presStyleIdx="3" presStyleCnt="6"/>
      <dgm:spPr/>
    </dgm:pt>
    <dgm:pt modelId="{6C66EE28-DEFA-426F-927D-7F826ADCA2B5}" type="pres">
      <dgm:prSet presAssocID="{C68CDA76-6A4F-45CB-B96F-132809F8D974}" presName="connectorText" presStyleLbl="sibTrans2D1" presStyleIdx="3" presStyleCnt="6"/>
      <dgm:spPr/>
    </dgm:pt>
    <dgm:pt modelId="{7A58AF68-97F9-4E40-B0A0-61EFBEB3349C}" type="pres">
      <dgm:prSet presAssocID="{BC14AF33-4C11-4AE8-A870-C36386EBC6CC}" presName="node" presStyleLbl="node1" presStyleIdx="4" presStyleCnt="6">
        <dgm:presLayoutVars>
          <dgm:bulletEnabled val="1"/>
        </dgm:presLayoutVars>
      </dgm:prSet>
      <dgm:spPr/>
    </dgm:pt>
    <dgm:pt modelId="{BD8154AA-6D82-431C-8219-9211813DAC31}" type="pres">
      <dgm:prSet presAssocID="{973822BF-D640-434F-9814-1DB123A21590}" presName="sibTrans" presStyleLbl="sibTrans2D1" presStyleIdx="4" presStyleCnt="6"/>
      <dgm:spPr/>
    </dgm:pt>
    <dgm:pt modelId="{15FC9137-DD2C-4FB4-A791-F2A4041311EF}" type="pres">
      <dgm:prSet presAssocID="{973822BF-D640-434F-9814-1DB123A21590}" presName="connectorText" presStyleLbl="sibTrans2D1" presStyleIdx="4" presStyleCnt="6"/>
      <dgm:spPr/>
    </dgm:pt>
    <dgm:pt modelId="{8F494DE4-D9F7-4459-B59B-F6D8E69DDE86}" type="pres">
      <dgm:prSet presAssocID="{2F25D02B-D761-4574-8665-A8A1C47980AF}" presName="node" presStyleLbl="node1" presStyleIdx="5" presStyleCnt="6">
        <dgm:presLayoutVars>
          <dgm:bulletEnabled val="1"/>
        </dgm:presLayoutVars>
      </dgm:prSet>
      <dgm:spPr/>
    </dgm:pt>
    <dgm:pt modelId="{0FEBE2B1-7605-495C-B672-327430EDFA32}" type="pres">
      <dgm:prSet presAssocID="{D2256352-09E8-40DA-B458-6F8A32BFA940}" presName="sibTrans" presStyleLbl="sibTrans2D1" presStyleIdx="5" presStyleCnt="6"/>
      <dgm:spPr/>
    </dgm:pt>
    <dgm:pt modelId="{8B8E4642-80B1-442A-9233-412EEFEDF3AC}" type="pres">
      <dgm:prSet presAssocID="{D2256352-09E8-40DA-B458-6F8A32BFA940}" presName="connectorText" presStyleLbl="sibTrans2D1" presStyleIdx="5" presStyleCnt="6"/>
      <dgm:spPr/>
    </dgm:pt>
  </dgm:ptLst>
  <dgm:cxnLst>
    <dgm:cxn modelId="{7976E307-F523-4F01-925D-8EBA4FC22B5A}" type="presOf" srcId="{E770D3DD-8DCA-4B75-96BF-3EFEBE33E3D2}" destId="{0F91AD3D-9856-4AD5-A97D-53FFCAEE6F95}" srcOrd="0" destOrd="0" presId="urn:microsoft.com/office/officeart/2005/8/layout/cycle2"/>
    <dgm:cxn modelId="{9FD74A08-81E6-4C13-9735-47D2FD1C9158}" type="presOf" srcId="{973822BF-D640-434F-9814-1DB123A21590}" destId="{15FC9137-DD2C-4FB4-A791-F2A4041311EF}" srcOrd="1" destOrd="0" presId="urn:microsoft.com/office/officeart/2005/8/layout/cycle2"/>
    <dgm:cxn modelId="{CCA78D1B-3C3E-4E44-AF03-5B150E6EE422}" srcId="{90A5DD21-7768-4567-9727-5D1CA2D73A53}" destId="{E770D3DD-8DCA-4B75-96BF-3EFEBE33E3D2}" srcOrd="2" destOrd="0" parTransId="{38CF57C0-6A30-4630-949A-37ACD2FD3264}" sibTransId="{2494DB6F-AB2A-4FF0-8538-6B413853FA0D}"/>
    <dgm:cxn modelId="{69C3C51B-AC73-46C8-8904-329C0BEDC6A0}" type="presOf" srcId="{D2256352-09E8-40DA-B458-6F8A32BFA940}" destId="{0FEBE2B1-7605-495C-B672-327430EDFA32}" srcOrd="0" destOrd="0" presId="urn:microsoft.com/office/officeart/2005/8/layout/cycle2"/>
    <dgm:cxn modelId="{D7BA9322-49CC-4118-8D17-38781A10C1FE}" srcId="{90A5DD21-7768-4567-9727-5D1CA2D73A53}" destId="{2F25D02B-D761-4574-8665-A8A1C47980AF}" srcOrd="5" destOrd="0" parTransId="{3B40F3DD-396C-4F00-AB74-314A241E6386}" sibTransId="{D2256352-09E8-40DA-B458-6F8A32BFA940}"/>
    <dgm:cxn modelId="{5CECC126-915D-4703-B8E8-610268A36C89}" type="presOf" srcId="{2494DB6F-AB2A-4FF0-8538-6B413853FA0D}" destId="{F6AA3C6E-A270-4576-8E12-0BD747CA5303}" srcOrd="0" destOrd="0" presId="urn:microsoft.com/office/officeart/2005/8/layout/cycle2"/>
    <dgm:cxn modelId="{C9DC586F-4960-4C07-B112-8167C835BE5A}" type="presOf" srcId="{90A5DD21-7768-4567-9727-5D1CA2D73A53}" destId="{A2079032-466F-406F-8621-729A1FDECE0F}" srcOrd="0" destOrd="0" presId="urn:microsoft.com/office/officeart/2005/8/layout/cycle2"/>
    <dgm:cxn modelId="{9A9FA64F-A30C-430A-B152-1FD67AFDC88C}" type="presOf" srcId="{2494DB6F-AB2A-4FF0-8538-6B413853FA0D}" destId="{3AE2E5E8-298E-4308-9F5D-871BB9D379D5}" srcOrd="1" destOrd="0" presId="urn:microsoft.com/office/officeart/2005/8/layout/cycle2"/>
    <dgm:cxn modelId="{85B4D356-E9F0-4028-8440-8B5FF2B2AF40}" type="presOf" srcId="{38F75D2A-1ECA-4717-AA17-6A31446E37BF}" destId="{E820F3CF-2C2A-4B63-B2A9-711B49DE1DEA}" srcOrd="0" destOrd="0" presId="urn:microsoft.com/office/officeart/2005/8/layout/cycle2"/>
    <dgm:cxn modelId="{DD87EE58-7C65-4F9E-B913-020B46711DF9}" type="presOf" srcId="{301B9C09-0653-4443-A46A-466CC7DC770D}" destId="{E8DB8FE9-341F-4910-BA07-1273296B95F0}" srcOrd="0" destOrd="0" presId="urn:microsoft.com/office/officeart/2005/8/layout/cycle2"/>
    <dgm:cxn modelId="{D6F83D83-2390-4B70-BA54-004A5211CE1C}" type="presOf" srcId="{ED4FC220-9392-4648-9253-63C7E006C241}" destId="{712B8D05-0E5F-4FC7-8B92-38D46913CCEE}" srcOrd="1" destOrd="0" presId="urn:microsoft.com/office/officeart/2005/8/layout/cycle2"/>
    <dgm:cxn modelId="{B202F08C-3F88-4360-8F92-11992D753CDD}" type="presOf" srcId="{C68CDA76-6A4F-45CB-B96F-132809F8D974}" destId="{BA63A56C-26A6-49E0-9DA1-343E58DC34E4}" srcOrd="0" destOrd="0" presId="urn:microsoft.com/office/officeart/2005/8/layout/cycle2"/>
    <dgm:cxn modelId="{F144A3A6-8FB8-43A6-A168-2EFE56EC4588}" type="presOf" srcId="{38F75D2A-1ECA-4717-AA17-6A31446E37BF}" destId="{C3D5552B-C2F6-4692-AB42-6EF33E150B41}" srcOrd="1" destOrd="0" presId="urn:microsoft.com/office/officeart/2005/8/layout/cycle2"/>
    <dgm:cxn modelId="{F96401B0-9EB7-4423-96AE-CE9E45448C1C}" type="presOf" srcId="{BC14AF33-4C11-4AE8-A870-C36386EBC6CC}" destId="{7A58AF68-97F9-4E40-B0A0-61EFBEB3349C}" srcOrd="0" destOrd="0" presId="urn:microsoft.com/office/officeart/2005/8/layout/cycle2"/>
    <dgm:cxn modelId="{871172B6-F90B-4D55-A2F9-7D13A1B7098F}" type="presOf" srcId="{ED4FC220-9392-4648-9253-63C7E006C241}" destId="{E4D40EDD-7138-4DBB-91AC-1C1DF7DED47F}" srcOrd="0" destOrd="0" presId="urn:microsoft.com/office/officeart/2005/8/layout/cycle2"/>
    <dgm:cxn modelId="{FCB328B8-0321-4084-A897-8EA02C648340}" type="presOf" srcId="{D2256352-09E8-40DA-B458-6F8A32BFA940}" destId="{8B8E4642-80B1-442A-9233-412EEFEDF3AC}" srcOrd="1" destOrd="0" presId="urn:microsoft.com/office/officeart/2005/8/layout/cycle2"/>
    <dgm:cxn modelId="{DAB76DBF-BA2F-4649-923A-05B9F77A6042}" srcId="{90A5DD21-7768-4567-9727-5D1CA2D73A53}" destId="{301B9C09-0653-4443-A46A-466CC7DC770D}" srcOrd="1" destOrd="0" parTransId="{3A61A8B8-1B69-4BD0-935F-3FEE135F5C65}" sibTransId="{38F75D2A-1ECA-4717-AA17-6A31446E37BF}"/>
    <dgm:cxn modelId="{D70C35CB-0B01-4F1F-B60E-0DD46B9F89EF}" type="presOf" srcId="{86AC1D35-BFB7-414E-A265-E75AEB702F31}" destId="{D6C02B88-E46C-4786-B7A2-1E28026380FB}" srcOrd="0" destOrd="0" presId="urn:microsoft.com/office/officeart/2005/8/layout/cycle2"/>
    <dgm:cxn modelId="{BD31D8D4-B1E7-439E-87CF-9185AE19261B}" srcId="{90A5DD21-7768-4567-9727-5D1CA2D73A53}" destId="{477AAAD7-6E25-439D-AF6B-A52057EF0582}" srcOrd="0" destOrd="0" parTransId="{EDE7D332-6B83-450C-B774-26EF914F531E}" sibTransId="{ED4FC220-9392-4648-9253-63C7E006C241}"/>
    <dgm:cxn modelId="{AEDC39D6-6649-4E88-98D2-558B43E369AC}" srcId="{90A5DD21-7768-4567-9727-5D1CA2D73A53}" destId="{86AC1D35-BFB7-414E-A265-E75AEB702F31}" srcOrd="3" destOrd="0" parTransId="{48070D9D-4347-4061-8BB9-58FD9D844CC3}" sibTransId="{C68CDA76-6A4F-45CB-B96F-132809F8D974}"/>
    <dgm:cxn modelId="{DE36AAD8-F067-415D-92E4-E8C41E7C28A9}" type="presOf" srcId="{C68CDA76-6A4F-45CB-B96F-132809F8D974}" destId="{6C66EE28-DEFA-426F-927D-7F826ADCA2B5}" srcOrd="1" destOrd="0" presId="urn:microsoft.com/office/officeart/2005/8/layout/cycle2"/>
    <dgm:cxn modelId="{609FCAE2-6B68-4D28-A619-81422DCEA6B0}" srcId="{90A5DD21-7768-4567-9727-5D1CA2D73A53}" destId="{BC14AF33-4C11-4AE8-A870-C36386EBC6CC}" srcOrd="4" destOrd="0" parTransId="{304EAAC9-F194-4F88-AD70-B6C38763ACEF}" sibTransId="{973822BF-D640-434F-9814-1DB123A21590}"/>
    <dgm:cxn modelId="{3ABA44F3-1738-4F9A-A114-B7C285ADE9B2}" type="presOf" srcId="{973822BF-D640-434F-9814-1DB123A21590}" destId="{BD8154AA-6D82-431C-8219-9211813DAC31}" srcOrd="0" destOrd="0" presId="urn:microsoft.com/office/officeart/2005/8/layout/cycle2"/>
    <dgm:cxn modelId="{5D3F5AF4-EFBA-4F71-8212-EFB022EDCEE3}" type="presOf" srcId="{2F25D02B-D761-4574-8665-A8A1C47980AF}" destId="{8F494DE4-D9F7-4459-B59B-F6D8E69DDE86}" srcOrd="0" destOrd="0" presId="urn:microsoft.com/office/officeart/2005/8/layout/cycle2"/>
    <dgm:cxn modelId="{556ED5F4-A335-4A05-A7FD-1AD6EFC63004}" type="presOf" srcId="{477AAAD7-6E25-439D-AF6B-A52057EF0582}" destId="{EDE8C772-9B59-48CE-B4A7-E50F11359FAC}" srcOrd="0" destOrd="0" presId="urn:microsoft.com/office/officeart/2005/8/layout/cycle2"/>
    <dgm:cxn modelId="{3977070E-0FE8-42EA-A7C3-BD3C6A56B29A}" type="presParOf" srcId="{A2079032-466F-406F-8621-729A1FDECE0F}" destId="{EDE8C772-9B59-48CE-B4A7-E50F11359FAC}" srcOrd="0" destOrd="0" presId="urn:microsoft.com/office/officeart/2005/8/layout/cycle2"/>
    <dgm:cxn modelId="{FE2A8DD9-A953-4B1A-8E57-3C604FFAFD51}" type="presParOf" srcId="{A2079032-466F-406F-8621-729A1FDECE0F}" destId="{E4D40EDD-7138-4DBB-91AC-1C1DF7DED47F}" srcOrd="1" destOrd="0" presId="urn:microsoft.com/office/officeart/2005/8/layout/cycle2"/>
    <dgm:cxn modelId="{62D4FB6A-0A1F-4208-8791-FCD533729D31}" type="presParOf" srcId="{E4D40EDD-7138-4DBB-91AC-1C1DF7DED47F}" destId="{712B8D05-0E5F-4FC7-8B92-38D46913CCEE}" srcOrd="0" destOrd="0" presId="urn:microsoft.com/office/officeart/2005/8/layout/cycle2"/>
    <dgm:cxn modelId="{ADFD0D56-FA36-44DE-9C8B-23ACC06CF6A7}" type="presParOf" srcId="{A2079032-466F-406F-8621-729A1FDECE0F}" destId="{E8DB8FE9-341F-4910-BA07-1273296B95F0}" srcOrd="2" destOrd="0" presId="urn:microsoft.com/office/officeart/2005/8/layout/cycle2"/>
    <dgm:cxn modelId="{44D5A6F3-30BE-4CD6-9F07-F79F085F1D49}" type="presParOf" srcId="{A2079032-466F-406F-8621-729A1FDECE0F}" destId="{E820F3CF-2C2A-4B63-B2A9-711B49DE1DEA}" srcOrd="3" destOrd="0" presId="urn:microsoft.com/office/officeart/2005/8/layout/cycle2"/>
    <dgm:cxn modelId="{2425E92E-02BC-4DD8-A197-C10E82645B25}" type="presParOf" srcId="{E820F3CF-2C2A-4B63-B2A9-711B49DE1DEA}" destId="{C3D5552B-C2F6-4692-AB42-6EF33E150B41}" srcOrd="0" destOrd="0" presId="urn:microsoft.com/office/officeart/2005/8/layout/cycle2"/>
    <dgm:cxn modelId="{CE83C150-EDE4-4652-8F32-000D0277553D}" type="presParOf" srcId="{A2079032-466F-406F-8621-729A1FDECE0F}" destId="{0F91AD3D-9856-4AD5-A97D-53FFCAEE6F95}" srcOrd="4" destOrd="0" presId="urn:microsoft.com/office/officeart/2005/8/layout/cycle2"/>
    <dgm:cxn modelId="{4D3DE236-279E-42A6-8BC9-67F0DFB9FA9D}" type="presParOf" srcId="{A2079032-466F-406F-8621-729A1FDECE0F}" destId="{F6AA3C6E-A270-4576-8E12-0BD747CA5303}" srcOrd="5" destOrd="0" presId="urn:microsoft.com/office/officeart/2005/8/layout/cycle2"/>
    <dgm:cxn modelId="{B81DF91D-C5A2-4EA3-B897-AB900A8ADBA6}" type="presParOf" srcId="{F6AA3C6E-A270-4576-8E12-0BD747CA5303}" destId="{3AE2E5E8-298E-4308-9F5D-871BB9D379D5}" srcOrd="0" destOrd="0" presId="urn:microsoft.com/office/officeart/2005/8/layout/cycle2"/>
    <dgm:cxn modelId="{4A960FAA-BA5F-45E5-9A21-24DCFCA97EC7}" type="presParOf" srcId="{A2079032-466F-406F-8621-729A1FDECE0F}" destId="{D6C02B88-E46C-4786-B7A2-1E28026380FB}" srcOrd="6" destOrd="0" presId="urn:microsoft.com/office/officeart/2005/8/layout/cycle2"/>
    <dgm:cxn modelId="{059052E6-3DBE-4A4F-BC13-7A1DFFCF8AE6}" type="presParOf" srcId="{A2079032-466F-406F-8621-729A1FDECE0F}" destId="{BA63A56C-26A6-49E0-9DA1-343E58DC34E4}" srcOrd="7" destOrd="0" presId="urn:microsoft.com/office/officeart/2005/8/layout/cycle2"/>
    <dgm:cxn modelId="{0BD6BF53-7BEC-4181-A3B7-28872E240C57}" type="presParOf" srcId="{BA63A56C-26A6-49E0-9DA1-343E58DC34E4}" destId="{6C66EE28-DEFA-426F-927D-7F826ADCA2B5}" srcOrd="0" destOrd="0" presId="urn:microsoft.com/office/officeart/2005/8/layout/cycle2"/>
    <dgm:cxn modelId="{8DA84350-29AE-483D-84F0-764242FFD5D3}" type="presParOf" srcId="{A2079032-466F-406F-8621-729A1FDECE0F}" destId="{7A58AF68-97F9-4E40-B0A0-61EFBEB3349C}" srcOrd="8" destOrd="0" presId="urn:microsoft.com/office/officeart/2005/8/layout/cycle2"/>
    <dgm:cxn modelId="{01896FCC-096D-42B3-8C9E-628F3B03330A}" type="presParOf" srcId="{A2079032-466F-406F-8621-729A1FDECE0F}" destId="{BD8154AA-6D82-431C-8219-9211813DAC31}" srcOrd="9" destOrd="0" presId="urn:microsoft.com/office/officeart/2005/8/layout/cycle2"/>
    <dgm:cxn modelId="{A4429138-D8BD-4D55-97B0-E9F470000B65}" type="presParOf" srcId="{BD8154AA-6D82-431C-8219-9211813DAC31}" destId="{15FC9137-DD2C-4FB4-A791-F2A4041311EF}" srcOrd="0" destOrd="0" presId="urn:microsoft.com/office/officeart/2005/8/layout/cycle2"/>
    <dgm:cxn modelId="{CD961960-C149-4EBE-AFDB-1B561377920B}" type="presParOf" srcId="{A2079032-466F-406F-8621-729A1FDECE0F}" destId="{8F494DE4-D9F7-4459-B59B-F6D8E69DDE86}" srcOrd="10" destOrd="0" presId="urn:microsoft.com/office/officeart/2005/8/layout/cycle2"/>
    <dgm:cxn modelId="{ED50430A-0445-4CCE-A99C-E148C6FA8DF4}" type="presParOf" srcId="{A2079032-466F-406F-8621-729A1FDECE0F}" destId="{0FEBE2B1-7605-495C-B672-327430EDFA32}" srcOrd="11" destOrd="0" presId="urn:microsoft.com/office/officeart/2005/8/layout/cycle2"/>
    <dgm:cxn modelId="{8F383463-D954-4A0B-BFCE-8DBE698A15E5}" type="presParOf" srcId="{0FEBE2B1-7605-495C-B672-327430EDFA32}" destId="{8B8E4642-80B1-442A-9233-412EEFEDF3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23CEC-D329-470B-8624-6D21333A0004}">
      <dsp:nvSpPr>
        <dsp:cNvPr id="0" name=""/>
        <dsp:cNvSpPr/>
      </dsp:nvSpPr>
      <dsp:spPr>
        <a:xfrm rot="5400000">
          <a:off x="4006557" y="-1411550"/>
          <a:ext cx="1210133" cy="43403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Scientific workflows concept too complex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Too complex Python APIs and CLI tools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Database queries - yet another domain</a:t>
          </a:r>
          <a:endParaRPr lang="de-DE" sz="1700" kern="1200" dirty="0"/>
        </a:p>
      </dsp:txBody>
      <dsp:txXfrm rot="-5400000">
        <a:off x="2441448" y="212633"/>
        <a:ext cx="4281278" cy="1091985"/>
      </dsp:txXfrm>
    </dsp:sp>
    <dsp:sp modelId="{371769F8-9E3F-4B40-8381-8175C1D1E7E6}">
      <dsp:nvSpPr>
        <dsp:cNvPr id="0" name=""/>
        <dsp:cNvSpPr/>
      </dsp:nvSpPr>
      <dsp:spPr>
        <a:xfrm>
          <a:off x="0" y="2291"/>
          <a:ext cx="2441448" cy="1512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Usability</a:t>
          </a:r>
          <a:endParaRPr lang="de-DE" sz="2400" kern="1200" dirty="0"/>
        </a:p>
      </dsp:txBody>
      <dsp:txXfrm>
        <a:off x="73842" y="76133"/>
        <a:ext cx="2293764" cy="1364983"/>
      </dsp:txXfrm>
    </dsp:sp>
    <dsp:sp modelId="{15AA13F3-3316-4167-B4E4-5A0EFFEE1DDC}">
      <dsp:nvSpPr>
        <dsp:cNvPr id="0" name=""/>
        <dsp:cNvSpPr/>
      </dsp:nvSpPr>
      <dsp:spPr>
        <a:xfrm rot="5400000">
          <a:off x="4006557" y="176749"/>
          <a:ext cx="1210133" cy="43403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Time-consuming “boilerplate” code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Tedious work to vary parameters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Clumsy API, CLI and GUI</a:t>
          </a:r>
          <a:endParaRPr lang="de-DE" sz="1700" kern="1200" dirty="0"/>
        </a:p>
      </dsp:txBody>
      <dsp:txXfrm rot="-5400000">
        <a:off x="2441448" y="1800932"/>
        <a:ext cx="4281278" cy="1091985"/>
      </dsp:txXfrm>
    </dsp:sp>
    <dsp:sp modelId="{6ECD24A4-087F-4609-BA08-F09B54F40155}">
      <dsp:nvSpPr>
        <dsp:cNvPr id="0" name=""/>
        <dsp:cNvSpPr/>
      </dsp:nvSpPr>
      <dsp:spPr>
        <a:xfrm>
          <a:off x="0" y="1590592"/>
          <a:ext cx="2441448" cy="1512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Productivity</a:t>
          </a:r>
        </a:p>
      </dsp:txBody>
      <dsp:txXfrm>
        <a:off x="73842" y="1664434"/>
        <a:ext cx="2293764" cy="1364983"/>
      </dsp:txXfrm>
    </dsp:sp>
    <dsp:sp modelId="{06A6EE54-E9EB-42A9-B78E-4CDBF1F25021}">
      <dsp:nvSpPr>
        <dsp:cNvPr id="0" name=""/>
        <dsp:cNvSpPr/>
      </dsp:nvSpPr>
      <dsp:spPr>
        <a:xfrm rot="5400000">
          <a:off x="4006557" y="1765050"/>
          <a:ext cx="1210133" cy="43403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Too specific Python functions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Lack of data typing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Simple operations not in the workflow</a:t>
          </a:r>
          <a:endParaRPr lang="de-DE" sz="1700" kern="1200" dirty="0"/>
        </a:p>
      </dsp:txBody>
      <dsp:txXfrm rot="-5400000">
        <a:off x="2441448" y="3389233"/>
        <a:ext cx="4281278" cy="1091985"/>
      </dsp:txXfrm>
    </dsp:sp>
    <dsp:sp modelId="{8706D2E2-3E01-40AC-82B5-900CCA58F970}">
      <dsp:nvSpPr>
        <dsp:cNvPr id="0" name=""/>
        <dsp:cNvSpPr/>
      </dsp:nvSpPr>
      <dsp:spPr>
        <a:xfrm>
          <a:off x="0" y="3178892"/>
          <a:ext cx="2441448" cy="1512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Reusability</a:t>
          </a:r>
          <a:endParaRPr lang="de-DE" sz="2400" kern="1200" dirty="0"/>
        </a:p>
      </dsp:txBody>
      <dsp:txXfrm>
        <a:off x="73842" y="3252734"/>
        <a:ext cx="2293764" cy="1364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C7719-389F-4BCD-96C3-A0F758E2F970}">
      <dsp:nvSpPr>
        <dsp:cNvPr id="0" name=""/>
        <dsp:cNvSpPr/>
      </dsp:nvSpPr>
      <dsp:spPr>
        <a:xfrm>
          <a:off x="20" y="6919"/>
          <a:ext cx="1914257" cy="765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GPLs</a:t>
          </a:r>
        </a:p>
      </dsp:txBody>
      <dsp:txXfrm>
        <a:off x="20" y="6919"/>
        <a:ext cx="1914257" cy="765703"/>
      </dsp:txXfrm>
    </dsp:sp>
    <dsp:sp modelId="{A8598A5C-EDAD-4EE1-830A-99213BA1EE2E}">
      <dsp:nvSpPr>
        <dsp:cNvPr id="0" name=""/>
        <dsp:cNvSpPr/>
      </dsp:nvSpPr>
      <dsp:spPr>
        <a:xfrm>
          <a:off x="20" y="772623"/>
          <a:ext cx="1914257" cy="2020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C/C++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Fortran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Python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Java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Julia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…</a:t>
          </a:r>
        </a:p>
      </dsp:txBody>
      <dsp:txXfrm>
        <a:off x="20" y="772623"/>
        <a:ext cx="1914257" cy="2020320"/>
      </dsp:txXfrm>
    </dsp:sp>
    <dsp:sp modelId="{F4E58B54-AE9A-45A5-A4E5-CEF4BCCB1452}">
      <dsp:nvSpPr>
        <dsp:cNvPr id="0" name=""/>
        <dsp:cNvSpPr/>
      </dsp:nvSpPr>
      <dsp:spPr>
        <a:xfrm>
          <a:off x="2182274" y="6919"/>
          <a:ext cx="1914257" cy="765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DSLs</a:t>
          </a:r>
        </a:p>
      </dsp:txBody>
      <dsp:txXfrm>
        <a:off x="2182274" y="6919"/>
        <a:ext cx="1914257" cy="765703"/>
      </dsp:txXfrm>
    </dsp:sp>
    <dsp:sp modelId="{4C65A8D6-91A9-41D4-BC39-3E8DA02453FA}">
      <dsp:nvSpPr>
        <dsp:cNvPr id="0" name=""/>
        <dsp:cNvSpPr/>
      </dsp:nvSpPr>
      <dsp:spPr>
        <a:xfrm>
          <a:off x="2182274" y="772623"/>
          <a:ext cx="1914257" cy="2020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Matlab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Excel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SQL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Regex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PostScript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solidFill>
                <a:schemeClr val="tx2"/>
              </a:solidFill>
            </a:rPr>
            <a:t>textS, textM</a:t>
          </a:r>
        </a:p>
      </dsp:txBody>
      <dsp:txXfrm>
        <a:off x="2182274" y="772623"/>
        <a:ext cx="1914257" cy="2020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A3A1F-00A4-4993-A0B0-87F46804473B}">
      <dsp:nvSpPr>
        <dsp:cNvPr id="0" name=""/>
        <dsp:cNvSpPr/>
      </dsp:nvSpPr>
      <dsp:spPr>
        <a:xfrm>
          <a:off x="0" y="25080"/>
          <a:ext cx="5428497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Cover full life cycle: use FireWorks</a:t>
          </a:r>
        </a:p>
      </dsp:txBody>
      <dsp:txXfrm>
        <a:off x="25587" y="50667"/>
        <a:ext cx="5377323" cy="472986"/>
      </dsp:txXfrm>
    </dsp:sp>
    <dsp:sp modelId="{03203FCF-C6E4-46CF-9E17-D1F45F1E363F}">
      <dsp:nvSpPr>
        <dsp:cNvPr id="0" name=""/>
        <dsp:cNvSpPr/>
      </dsp:nvSpPr>
      <dsp:spPr>
        <a:xfrm>
          <a:off x="0" y="629880"/>
          <a:ext cx="5428497" cy="524160"/>
        </a:xfrm>
        <a:prstGeom prst="roundRect">
          <a:avLst/>
        </a:prstGeom>
        <a:solidFill>
          <a:schemeClr val="accent3">
            <a:hueOff val="3528920"/>
            <a:satOff val="7929"/>
            <a:lumOff val="-30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Transparent </a:t>
          </a:r>
          <a:r>
            <a:rPr lang="en-US" sz="1800" kern="1200" noProof="0" dirty="0" err="1"/>
            <a:t>FireWorks</a:t>
          </a:r>
          <a:r>
            <a:rPr lang="en-US" sz="1800" kern="1200" noProof="0" dirty="0"/>
            <a:t>, </a:t>
          </a:r>
          <a:r>
            <a:rPr lang="en-US" sz="1800" kern="1200" noProof="0" dirty="0" err="1"/>
            <a:t>Slurm</a:t>
          </a:r>
          <a:r>
            <a:rPr lang="en-US" sz="1800" kern="1200" noProof="0" dirty="0"/>
            <a:t> and data staging</a:t>
          </a:r>
        </a:p>
      </dsp:txBody>
      <dsp:txXfrm>
        <a:off x="25587" y="655467"/>
        <a:ext cx="5377323" cy="472986"/>
      </dsp:txXfrm>
    </dsp:sp>
    <dsp:sp modelId="{60F3B95F-E0F7-4DDE-A80C-F5B52251F13F}">
      <dsp:nvSpPr>
        <dsp:cNvPr id="0" name=""/>
        <dsp:cNvSpPr/>
      </dsp:nvSpPr>
      <dsp:spPr>
        <a:xfrm>
          <a:off x="0" y="1234680"/>
          <a:ext cx="5428497" cy="524160"/>
        </a:xfrm>
        <a:prstGeom prst="roundRect">
          <a:avLst/>
        </a:prstGeom>
        <a:solidFill>
          <a:schemeClr val="accent3">
            <a:hueOff val="7057841"/>
            <a:satOff val="15858"/>
            <a:lumOff val="-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Frontends: script, session, Jupyter kernel</a:t>
          </a:r>
        </a:p>
      </dsp:txBody>
      <dsp:txXfrm>
        <a:off x="25587" y="1260267"/>
        <a:ext cx="5377323" cy="472986"/>
      </dsp:txXfrm>
    </dsp:sp>
    <dsp:sp modelId="{FC763D49-C629-4ACF-98CB-54A0ACE619FD}">
      <dsp:nvSpPr>
        <dsp:cNvPr id="0" name=""/>
        <dsp:cNvSpPr/>
      </dsp:nvSpPr>
      <dsp:spPr>
        <a:xfrm>
          <a:off x="0" y="1839481"/>
          <a:ext cx="5428497" cy="524160"/>
        </a:xfrm>
        <a:prstGeom prst="roundRect">
          <a:avLst/>
        </a:prstGeom>
        <a:solidFill>
          <a:schemeClr val="accent3">
            <a:hueOff val="10586761"/>
            <a:satOff val="23787"/>
            <a:lumOff val="-9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Supporting tools: parser and editor from grammar</a:t>
          </a:r>
          <a:endParaRPr lang="en-US" sz="1800" kern="1200" noProof="0" dirty="0"/>
        </a:p>
      </dsp:txBody>
      <dsp:txXfrm>
        <a:off x="25587" y="1865068"/>
        <a:ext cx="5377323" cy="472986"/>
      </dsp:txXfrm>
    </dsp:sp>
    <dsp:sp modelId="{C108C501-11BE-49EB-B631-EC7FAD426FBD}">
      <dsp:nvSpPr>
        <dsp:cNvPr id="0" name=""/>
        <dsp:cNvSpPr/>
      </dsp:nvSpPr>
      <dsp:spPr>
        <a:xfrm>
          <a:off x="0" y="2444281"/>
          <a:ext cx="5428497" cy="524160"/>
        </a:xfrm>
        <a:prstGeom prst="roundRect">
          <a:avLst/>
        </a:prstGeom>
        <a:solidFill>
          <a:schemeClr val="accent3">
            <a:hueOff val="14115681"/>
            <a:satOff val="31716"/>
            <a:lumOff val="-1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Reuse domain-specific libs: ASE, Pint, Pandas, …</a:t>
          </a:r>
        </a:p>
      </dsp:txBody>
      <dsp:txXfrm>
        <a:off x="25587" y="2469868"/>
        <a:ext cx="5377323" cy="472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8C772-9B59-48CE-B4A7-E50F11359FAC}">
      <dsp:nvSpPr>
        <dsp:cNvPr id="0" name=""/>
        <dsp:cNvSpPr/>
      </dsp:nvSpPr>
      <dsp:spPr>
        <a:xfrm>
          <a:off x="2168574" y="1570"/>
          <a:ext cx="1147557" cy="11475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Develop</a:t>
          </a:r>
        </a:p>
      </dsp:txBody>
      <dsp:txXfrm>
        <a:off x="2336630" y="169626"/>
        <a:ext cx="811445" cy="811445"/>
      </dsp:txXfrm>
    </dsp:sp>
    <dsp:sp modelId="{E4D40EDD-7138-4DBB-91AC-1C1DF7DED47F}">
      <dsp:nvSpPr>
        <dsp:cNvPr id="0" name=""/>
        <dsp:cNvSpPr/>
      </dsp:nvSpPr>
      <dsp:spPr>
        <a:xfrm rot="1800000">
          <a:off x="3328247" y="807789"/>
          <a:ext cx="304234" cy="387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>
        <a:off x="3334361" y="862432"/>
        <a:ext cx="212964" cy="232380"/>
      </dsp:txXfrm>
    </dsp:sp>
    <dsp:sp modelId="{E8DB8FE9-341F-4910-BA07-1273296B95F0}">
      <dsp:nvSpPr>
        <dsp:cNvPr id="0" name=""/>
        <dsp:cNvSpPr/>
      </dsp:nvSpPr>
      <dsp:spPr>
        <a:xfrm>
          <a:off x="3659510" y="862362"/>
          <a:ext cx="1147557" cy="11475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Execute</a:t>
          </a:r>
        </a:p>
      </dsp:txBody>
      <dsp:txXfrm>
        <a:off x="3827566" y="1030418"/>
        <a:ext cx="811445" cy="811445"/>
      </dsp:txXfrm>
    </dsp:sp>
    <dsp:sp modelId="{E820F3CF-2C2A-4B63-B2A9-711B49DE1DEA}">
      <dsp:nvSpPr>
        <dsp:cNvPr id="0" name=""/>
        <dsp:cNvSpPr/>
      </dsp:nvSpPr>
      <dsp:spPr>
        <a:xfrm rot="5400000">
          <a:off x="4081171" y="2094672"/>
          <a:ext cx="304234" cy="387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>
        <a:off x="4126806" y="2126497"/>
        <a:ext cx="212964" cy="232380"/>
      </dsp:txXfrm>
    </dsp:sp>
    <dsp:sp modelId="{0F91AD3D-9856-4AD5-A97D-53FFCAEE6F95}">
      <dsp:nvSpPr>
        <dsp:cNvPr id="0" name=""/>
        <dsp:cNvSpPr/>
      </dsp:nvSpPr>
      <dsp:spPr>
        <a:xfrm>
          <a:off x="3659510" y="2583946"/>
          <a:ext cx="1147557" cy="11475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Analyze</a:t>
          </a:r>
        </a:p>
      </dsp:txBody>
      <dsp:txXfrm>
        <a:off x="3827566" y="2752002"/>
        <a:ext cx="811445" cy="811445"/>
      </dsp:txXfrm>
    </dsp:sp>
    <dsp:sp modelId="{F6AA3C6E-A270-4576-8E12-0BD747CA5303}">
      <dsp:nvSpPr>
        <dsp:cNvPr id="0" name=""/>
        <dsp:cNvSpPr/>
      </dsp:nvSpPr>
      <dsp:spPr>
        <a:xfrm rot="9000000">
          <a:off x="3343160" y="3390165"/>
          <a:ext cx="304234" cy="387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 rot="10800000">
        <a:off x="3428316" y="3444808"/>
        <a:ext cx="212964" cy="232380"/>
      </dsp:txXfrm>
    </dsp:sp>
    <dsp:sp modelId="{D6C02B88-E46C-4786-B7A2-1E28026380FB}">
      <dsp:nvSpPr>
        <dsp:cNvPr id="0" name=""/>
        <dsp:cNvSpPr/>
      </dsp:nvSpPr>
      <dsp:spPr>
        <a:xfrm>
          <a:off x="2168574" y="3444738"/>
          <a:ext cx="1147557" cy="11475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Archive</a:t>
          </a:r>
        </a:p>
      </dsp:txBody>
      <dsp:txXfrm>
        <a:off x="2336630" y="3612794"/>
        <a:ext cx="811445" cy="811445"/>
      </dsp:txXfrm>
    </dsp:sp>
    <dsp:sp modelId="{BA63A56C-26A6-49E0-9DA1-343E58DC34E4}">
      <dsp:nvSpPr>
        <dsp:cNvPr id="0" name=""/>
        <dsp:cNvSpPr/>
      </dsp:nvSpPr>
      <dsp:spPr>
        <a:xfrm rot="12600000">
          <a:off x="1852225" y="3398776"/>
          <a:ext cx="304234" cy="387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 rot="10800000">
        <a:off x="1937381" y="3499054"/>
        <a:ext cx="212964" cy="232380"/>
      </dsp:txXfrm>
    </dsp:sp>
    <dsp:sp modelId="{7A58AF68-97F9-4E40-B0A0-61EFBEB3349C}">
      <dsp:nvSpPr>
        <dsp:cNvPr id="0" name=""/>
        <dsp:cNvSpPr/>
      </dsp:nvSpPr>
      <dsp:spPr>
        <a:xfrm>
          <a:off x="677639" y="2583946"/>
          <a:ext cx="1147557" cy="11475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/>
            <a:t>Publish</a:t>
          </a:r>
          <a:endParaRPr lang="en-US" sz="1600" kern="1200" noProof="0" dirty="0"/>
        </a:p>
      </dsp:txBody>
      <dsp:txXfrm>
        <a:off x="845695" y="2752002"/>
        <a:ext cx="811445" cy="811445"/>
      </dsp:txXfrm>
    </dsp:sp>
    <dsp:sp modelId="{BD8154AA-6D82-431C-8219-9211813DAC31}">
      <dsp:nvSpPr>
        <dsp:cNvPr id="0" name=""/>
        <dsp:cNvSpPr/>
      </dsp:nvSpPr>
      <dsp:spPr>
        <a:xfrm rot="16200000">
          <a:off x="1099300" y="2111893"/>
          <a:ext cx="304234" cy="387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/>
        </a:p>
      </dsp:txBody>
      <dsp:txXfrm>
        <a:off x="1144935" y="2234988"/>
        <a:ext cx="212964" cy="232380"/>
      </dsp:txXfrm>
    </dsp:sp>
    <dsp:sp modelId="{8F494DE4-D9F7-4459-B59B-F6D8E69DDE86}">
      <dsp:nvSpPr>
        <dsp:cNvPr id="0" name=""/>
        <dsp:cNvSpPr/>
      </dsp:nvSpPr>
      <dsp:spPr>
        <a:xfrm>
          <a:off x="677639" y="862362"/>
          <a:ext cx="1147557" cy="11475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Query</a:t>
          </a:r>
        </a:p>
      </dsp:txBody>
      <dsp:txXfrm>
        <a:off x="845695" y="1030418"/>
        <a:ext cx="811445" cy="811445"/>
      </dsp:txXfrm>
    </dsp:sp>
    <dsp:sp modelId="{0FEBE2B1-7605-495C-B672-327430EDFA32}">
      <dsp:nvSpPr>
        <dsp:cNvPr id="0" name=""/>
        <dsp:cNvSpPr/>
      </dsp:nvSpPr>
      <dsp:spPr>
        <a:xfrm rot="19800000">
          <a:off x="1837311" y="816399"/>
          <a:ext cx="304234" cy="387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>
        <a:off x="1843425" y="916677"/>
        <a:ext cx="212964" cy="23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02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47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95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1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84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63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30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8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58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85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09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26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43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pic>
        <p:nvPicPr>
          <p:cNvPr id="13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8CCE56B-5657-4361-A582-AA2F40C8A5CA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34CE5320-35BE-2940-A98A-E8624493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9000539-C74B-4590-BA18-78BDB7CFD438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129015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C8E7418-5AE8-40C0-A8B7-0CC62C690A3A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E93EC07-55B6-43CC-B8E9-496F49E4D106}" type="datetime4">
              <a:rPr lang="en-US" smtClean="0"/>
              <a:t>June 30, 2025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</a:t>
            </a:r>
          </a:p>
          <a:p>
            <a:pPr lvl="3"/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A7851DB-428A-40A2-A067-4A0788199A97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ED8215C-CB23-49AC-8004-04244B3589D2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722B8EE-2AA0-47B9-8A8C-26B952617A11}" type="datetime4">
              <a:rPr lang="en-US" smtClean="0"/>
              <a:t>June 30,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8B6D4BF-ACDF-41D3-955D-0818B2B49208}" type="datetime4">
              <a:rPr lang="en-US" smtClean="0"/>
              <a:t>June 30,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67" y="3625200"/>
            <a:ext cx="11905300" cy="2707200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D543ED2-B0BD-459D-878C-432B29E88AA4}" type="datetime4">
              <a:rPr lang="en-US" noProof="0" smtClean="0"/>
              <a:t>June 30, 2025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EBDFA5F6-5B23-4B07-9652-BD78EF234FAE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E271F190-584D-4A27-A29F-3C7972465172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36867ED-D2B8-46A1-935D-AA75EC104F01}" type="datetime4">
              <a:rPr lang="en-US" smtClean="0"/>
              <a:t>June 30,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A1813AF-0CA7-4C91-B6F9-300655BA1B49}" type="datetime4">
              <a:rPr lang="en-US" smtClean="0"/>
              <a:t>June 30,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F79DDAB-B866-44E3-A02F-ACB76AF4BC7E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12F23A3-5B8C-4336-8730-6BC769EE6345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77CDD46-931C-4E48-93A0-F51E4082DFEE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E69B8DE6-021B-7F4B-B1A0-828F13A9B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B337F85-7893-47C7-89BD-422DC30252B3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E7A5383-016D-4117-9216-843F42A04635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7CCF0B9-49D9-4F10-8E27-81997AE04E29}" type="datetime4">
              <a:rPr lang="en-US" noProof="0" smtClean="0"/>
              <a:t>June 30, 2025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93A46A0-3A9F-42E6-836F-3135D2C0FC53}" type="datetime4">
              <a:rPr lang="en-US" smtClean="0"/>
              <a:t>June 30, 2025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59BE58B-6F62-466B-AB86-3CD23BD5D515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A20BD39-1B2B-45A3-B83D-B7A67DDEBA07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AC9A70B-FBC3-48A7-857C-E4A77572A76F}" type="datetime4">
              <a:rPr lang="en-US" smtClean="0"/>
              <a:t>June 30,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9EC046B-7923-4F34-AD20-D1D686A68A42}" type="datetime4">
              <a:rPr lang="en-US" smtClean="0"/>
              <a:t>June 30,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235C031-8AA7-4EF8-B41C-62EA4316903F}" type="datetime4">
              <a:rPr lang="en-US" noProof="0" smtClean="0"/>
              <a:t>June 30, 2025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98859ED-7B8F-49CF-B2CE-4B72DEB44187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3092910-B601-4DB0-BB0D-C30B9072B333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CE3D0DD-787F-465C-9387-5A9AE2EB65E7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9B2FA82-212A-444B-90DA-708BE98D0920}" type="datetime4">
              <a:rPr lang="en-US" smtClean="0"/>
              <a:t>June 30,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FABA5A7-A671-4D9F-A7FE-D54B8F6A4D4C}" type="datetime4">
              <a:rPr lang="en-US" smtClean="0"/>
              <a:t>June 30,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4F4DD90-466C-4B03-9531-0C2795F0D3D1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BFB977A-94DF-4623-8182-946B9E9E1406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63332BB-02FB-4F90-8442-AD12BB68D23A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C4C0195D-65D3-B64E-9505-9813519B3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71495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E2241E24-5FCE-4A64-821B-9D96EE70BAF2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D51A2EF-7A7C-4CD5-A604-E49247A6348B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AE9D058-4F9A-40B0-955E-99E91BFC8F7D}" type="datetime4">
              <a:rPr lang="en-US" smtClean="0"/>
              <a:t>June 30, 2025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862C37E-D81E-4913-A9AB-D24DAACAD797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905C531-B032-49B8-9CB4-C1CB45E6712A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CC5A254-A865-49F7-ADF2-53297D829700}" type="datetime4">
              <a:rPr lang="en-US" smtClean="0"/>
              <a:t>June 30, 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00E1877-6E55-4876-A3E7-E0FE477E4181}" type="datetime4">
              <a:rPr lang="en-US" smtClean="0"/>
              <a:t>June 30,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9E0DC00-8F9B-4264-9D72-EA1DC0BF10DF}" type="datetime4">
              <a:rPr lang="en-US" smtClean="0"/>
              <a:t>June 30, 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6FC003E-9C3D-4DCE-9851-C1D57B39A58C}" type="datetime4">
              <a:rPr lang="en-US" smtClean="0"/>
              <a:t>June 30,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67E0D31-BA0E-4A94-BD8C-6F28E2EBBEAE}" type="datetime4">
              <a:rPr lang="en-US" smtClean="0"/>
              <a:t>June 30, 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54F814F-295A-4683-86D5-774F62059157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327CE7D-B884-49BF-A843-3C66DAA35CA6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110E4FF-11BE-4DED-A738-25521709E88C}" type="datetime4">
              <a:rPr lang="en-US" smtClean="0"/>
              <a:t>June 30, 2025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noProof="0" dirty="0"/>
              <a:t>Ivan</a:t>
            </a:r>
            <a:r>
              <a:rPr lang="en-US" sz="1200" baseline="0" noProof="0" dirty="0"/>
              <a:t> Kondov</a:t>
            </a:r>
            <a:r>
              <a:rPr lang="en-US" sz="1200" noProof="0" dirty="0"/>
              <a:t> – Domain-specific language for materials modeling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Scientific Computing Center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88" r:id="rId8"/>
    <p:sldLayoutId id="2147483691" r:id="rId9"/>
    <p:sldLayoutId id="2147483689" r:id="rId10"/>
    <p:sldLayoutId id="2147483692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F2D6C37-151A-4FFD-8D0F-8FEC621070CC}" type="datetime4">
              <a:rPr lang="en-US" smtClean="0"/>
              <a:t>June 30, 2025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03CAED2-0F14-4979-87DB-2A74D438B66F}" type="datetime4">
              <a:rPr lang="en-US" smtClean="0"/>
              <a:t>June 30, 2025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/>
              <a:t>Name of Division, Institute, Business Unit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kit.edu/kit/virtmat-tools/oxycat-use-ca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diagramData" Target="../diagrams/data3.xml"/><Relationship Id="rId21" Type="http://schemas.openxmlformats.org/officeDocument/2006/relationships/image" Target="../media/image52.pn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8.png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51.pn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47.png"/><Relationship Id="rId2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56.png"/><Relationship Id="rId4" Type="http://schemas.openxmlformats.org/officeDocument/2006/relationships/hyperlink" Target="https://archive.materialsclou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Domain-specific language for materials modeling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07567" y="2478023"/>
            <a:ext cx="11354233" cy="941833"/>
          </a:xfrm>
        </p:spPr>
        <p:txBody>
          <a:bodyPr>
            <a:normAutofit/>
          </a:bodyPr>
          <a:lstStyle/>
          <a:p>
            <a:r>
              <a:rPr lang="en-US" sz="2000" u="sng" noProof="1"/>
              <a:t>Ivan Kondov</a:t>
            </a:r>
            <a:r>
              <a:rPr lang="en-US" sz="2000" noProof="1"/>
              <a:t>, Rodrigo Cortés Mejía, Marvin Müller, Nikolai Pfisterer, Sruthy Sreenivasan</a:t>
            </a:r>
          </a:p>
        </p:txBody>
      </p:sp>
    </p:spTree>
    <p:extLst>
      <p:ext uri="{BB962C8B-B14F-4D97-AF65-F5344CB8AC3E}">
        <p14:creationId xmlns:p14="http://schemas.microsoft.com/office/powerpoint/2010/main" val="352855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F0B9-49D9-4F10-8E27-81997AE04E29}" type="datetime4">
              <a:rPr lang="en-US" noProof="0" smtClean="0"/>
              <a:t>June 30, 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TextM: Electronic structure properties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8000" y="1406059"/>
            <a:ext cx="114277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noProof="1">
                <a:solidFill>
                  <a:schemeClr val="accent5"/>
                </a:solidFill>
                <a:latin typeface="Consolas" panose="020B0609020204030204" pitchFamily="49" charset="0"/>
              </a:rPr>
              <a:t>geom_surface_O = Structure from file 'geometry_files/pt_slab-o.cif'  # only the *O species shown</a:t>
            </a:r>
          </a:p>
          <a:p>
            <a:r>
              <a:rPr lang="en-US" sz="1300" noProof="1">
                <a:solidFill>
                  <a:schemeClr val="accent5"/>
                </a:solidFill>
                <a:latin typeface="Consolas" panose="020B0609020204030204" pitchFamily="49" charset="0"/>
              </a:rPr>
              <a:t>view structure (geom_surface_O)</a:t>
            </a:r>
          </a:p>
          <a:p>
            <a:endParaRPr lang="en-US" sz="1300" noProof="1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sz="1300" noProof="1">
                <a:solidFill>
                  <a:schemeClr val="accent1"/>
                </a:solidFill>
                <a:latin typeface="Consolas" panose="020B0609020204030204" pitchFamily="49" charset="0"/>
              </a:rPr>
              <a:t>c_surf_O = constr(9, 28)</a:t>
            </a:r>
          </a:p>
          <a:p>
            <a:r>
              <a:rPr lang="en-US" sz="1300" noProof="1">
                <a:solidFill>
                  <a:schemeClr val="accent1"/>
                </a:solidFill>
                <a:latin typeface="Consolas" panose="020B0609020204030204" pitchFamily="49" charset="0"/>
              </a:rPr>
              <a:t>fix_surf_O = FixedAtoms where c_surf_O</a:t>
            </a:r>
          </a:p>
          <a:p>
            <a:r>
              <a:rPr lang="en-US" sz="1300" noProof="1">
                <a:solidFill>
                  <a:schemeClr val="accent1"/>
                </a:solidFill>
                <a:latin typeface="Consolas" panose="020B0609020204030204" pitchFamily="49" charset="0"/>
              </a:rPr>
              <a:t>c_nrm_O = constr(27, 28)</a:t>
            </a:r>
          </a:p>
          <a:p>
            <a:r>
              <a:rPr lang="en-US" sz="1300" noProof="1">
                <a:solidFill>
                  <a:schemeClr val="accent1"/>
                </a:solidFill>
                <a:latin typeface="Consolas" panose="020B0609020204030204" pitchFamily="49" charset="0"/>
              </a:rPr>
              <a:t>nrm_surf_O = FixedAtoms where c_nrm_O</a:t>
            </a:r>
          </a:p>
          <a:p>
            <a:r>
              <a:rPr lang="pt-BR" sz="1300" dirty="0">
                <a:solidFill>
                  <a:schemeClr val="accent1"/>
                </a:solidFill>
                <a:latin typeface="Consolas" panose="020B0609020204030204" pitchFamily="49" charset="0"/>
              </a:rPr>
              <a:t>constr(n, m) = map((x: x &lt; n), range(0, m, 1))</a:t>
            </a:r>
            <a:endParaRPr lang="en-US" sz="13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endParaRPr lang="en-US" sz="1300" noProof="1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sz="1300" noProof="1">
                <a:solidFill>
                  <a:schemeClr val="accent2"/>
                </a:solidFill>
                <a:latin typeface="Consolas" panose="020B0609020204030204" pitchFamily="49" charset="0"/>
              </a:rPr>
              <a:t>calc_rlx = Calculator vasp &gt;= 5.4.4 ((algo: 'Fast'), (ediff: 1e-06) [eV], (ediffg: -0.01) [eV/angstrom], (encut: 400.0) [eV],</a:t>
            </a:r>
          </a:p>
          <a:p>
            <a:r>
              <a:rPr lang="en-US" sz="1300" noProof="1">
                <a:solidFill>
                  <a:schemeClr val="accent2"/>
                </a:solidFill>
                <a:latin typeface="Consolas" panose="020B0609020204030204" pitchFamily="49" charset="0"/>
              </a:rPr>
              <a:t>                                     (ibrion: 2), (icharg: 2), (ismear: 0), (ispin: 2), (istart: 0), (kpts: [5, 5, 1]),</a:t>
            </a:r>
          </a:p>
          <a:p>
            <a:r>
              <a:rPr lang="en-US" sz="1300" noProof="1">
                <a:solidFill>
                  <a:schemeClr val="accent2"/>
                </a:solidFill>
                <a:latin typeface="Consolas" panose="020B0609020204030204" pitchFamily="49" charset="0"/>
              </a:rPr>
              <a:t>                                     (sigma: 0.1) [eV], (xc: 'PBE')),</a:t>
            </a:r>
          </a:p>
          <a:p>
            <a:r>
              <a:rPr lang="en-US" sz="1300" noProof="1">
                <a:solidFill>
                  <a:schemeClr val="accent2"/>
                </a:solidFill>
                <a:latin typeface="Consolas" panose="020B0609020204030204" pitchFamily="49" charset="0"/>
              </a:rPr>
              <a:t>                                    task: local minimum</a:t>
            </a:r>
          </a:p>
          <a:p>
            <a:r>
              <a:rPr lang="en-US" sz="1300" noProof="1">
                <a:solidFill>
                  <a:schemeClr val="accent2"/>
                </a:solidFill>
                <a:latin typeface="Consolas" panose="020B0609020204030204" pitchFamily="49" charset="0"/>
              </a:rPr>
              <a:t>calc_nrm = Calculator vasp &gt;= 5.4.4 ((algo: 'Fast'), (ediff: 1e-07) [eV], (encut: 400.0) [eV], (ibrion: 5), (icharg: 2),</a:t>
            </a:r>
          </a:p>
          <a:p>
            <a:r>
              <a:rPr lang="en-US" sz="1300" noProof="1">
                <a:solidFill>
                  <a:schemeClr val="accent2"/>
                </a:solidFill>
                <a:latin typeface="Consolas" panose="020B0609020204030204" pitchFamily="49" charset="0"/>
              </a:rPr>
              <a:t>                                     (ismear: 0), (ispin: 2), (nfree: 2), (nsw: 1), (potim: 0.005) [angstrom],</a:t>
            </a:r>
          </a:p>
          <a:p>
            <a:r>
              <a:rPr lang="en-US" sz="1300" noProof="1">
                <a:solidFill>
                  <a:schemeClr val="accent2"/>
                </a:solidFill>
                <a:latin typeface="Consolas" panose="020B0609020204030204" pitchFamily="49" charset="0"/>
              </a:rPr>
              <a:t>                                     (istart: 0), (kpts: [5, 5, 1]), (sigma: 0.1) [eV], (xc: 'PBE')),</a:t>
            </a:r>
          </a:p>
          <a:p>
            <a:r>
              <a:rPr lang="en-US" sz="1300" noProof="1">
                <a:solidFill>
                  <a:schemeClr val="accent2"/>
                </a:solidFill>
                <a:latin typeface="Consolas" panose="020B0609020204030204" pitchFamily="49" charset="0"/>
              </a:rPr>
              <a:t>                                    task: normal modes</a:t>
            </a:r>
          </a:p>
          <a:p>
            <a:endParaRPr lang="en-US" sz="1300" noProof="1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US" sz="1300" noProof="1">
                <a:solidFill>
                  <a:schemeClr val="accent3"/>
                </a:solidFill>
                <a:latin typeface="Consolas" panose="020B0609020204030204" pitchFamily="49" charset="0"/>
              </a:rPr>
              <a:t>props_O = Property energy ((structure: geom_surface_O), (calculator: calc_rlx), (constraints: (fix_surf_O))</a:t>
            </a:r>
          </a:p>
          <a:p>
            <a:r>
              <a:rPr lang="en-US" sz="1300" noProof="1">
                <a:solidFill>
                  <a:schemeClr val="accent3"/>
                </a:solidFill>
                <a:latin typeface="Consolas" panose="020B0609020204030204" pitchFamily="49" charset="0"/>
              </a:rPr>
              <a:t>          on 76 cores for 4.0 [hours]</a:t>
            </a:r>
          </a:p>
          <a:p>
            <a:r>
              <a:rPr lang="en-US" sz="1300" noProof="1">
                <a:solidFill>
                  <a:schemeClr val="accent3"/>
                </a:solidFill>
                <a:latin typeface="Consolas" panose="020B0609020204030204" pitchFamily="49" charset="0"/>
              </a:rPr>
              <a:t>nrm_O = Property vibrational_energies, energy_minimum ((structure: props_O.output_structure), (calculator: calc_nrm),</a:t>
            </a:r>
          </a:p>
          <a:p>
            <a:r>
              <a:rPr lang="en-US" sz="1300" noProof="1">
                <a:solidFill>
                  <a:schemeClr val="accent3"/>
                </a:solidFill>
                <a:latin typeface="Consolas" panose="020B0609020204030204" pitchFamily="49" charset="0"/>
              </a:rPr>
              <a:t>                                                       (constraints: (nrm_surf_O)), on 76 cores for 4.0 [hours]</a:t>
            </a:r>
          </a:p>
          <a:p>
            <a:r>
              <a:rPr lang="en-US" sz="1300" noProof="1">
                <a:solidFill>
                  <a:schemeClr val="accent3"/>
                </a:solidFill>
                <a:latin typeface="Consolas" panose="020B0609020204030204" pitchFamily="49" charset="0"/>
              </a:rPr>
              <a:t>view structure (props_O.output_structure)</a:t>
            </a:r>
          </a:p>
        </p:txBody>
      </p:sp>
    </p:spTree>
    <p:extLst>
      <p:ext uri="{BB962C8B-B14F-4D97-AF65-F5344CB8AC3E}">
        <p14:creationId xmlns:p14="http://schemas.microsoft.com/office/powerpoint/2010/main" val="250180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418-5AE8-40C0-A8B7-0CC62C690A3A}" type="datetime4">
              <a:rPr lang="en-US" smtClean="0"/>
              <a:t>June 30, 2025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TextM: Properties of the chemical species</a:t>
            </a:r>
          </a:p>
        </p:txBody>
      </p:sp>
      <p:sp>
        <p:nvSpPr>
          <p:cNvPr id="5" name="Rechteck 4"/>
          <p:cNvSpPr/>
          <p:nvPr/>
        </p:nvSpPr>
        <p:spPr>
          <a:xfrm>
            <a:off x="528000" y="1536174"/>
            <a:ext cx="111115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use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exp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, log from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numpy</a:t>
            </a:r>
            <a:endParaRPr lang="en-US" sz="1400" dirty="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zpe_f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vib_ener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) = 0.5*sum(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vib_ener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vib_entr_f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vib_energies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) = kB * sum(map(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entr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vib_energies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, map(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exp_hob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vib_energies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)))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beta = 1.0/(kB*temperature)</a:t>
            </a:r>
          </a:p>
          <a:p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exp_hob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ene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) =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exp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(-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ene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*beta)</a:t>
            </a:r>
          </a:p>
          <a:p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entr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ene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, eh) =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ene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* beta * eh / (1.0-eh) - log(1.0-eh)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temperature = 298.15 [K]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kB = 1 [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boltzmann_constant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]</a:t>
            </a:r>
          </a:p>
          <a:p>
            <a:endParaRPr lang="en-US" sz="1400" dirty="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MO = Species MO (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    (energy: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props_O.energy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[0]),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    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zpe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: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zpe_f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nrm_O.vibrational_energies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[0])),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    (entropy: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vib_entr_f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nrm_O.vibrational_energies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[0])),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    (temperature: 298.15) [K]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400" dirty="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print(MO)</a:t>
            </a:r>
          </a:p>
        </p:txBody>
      </p:sp>
    </p:spTree>
    <p:extLst>
      <p:ext uri="{BB962C8B-B14F-4D97-AF65-F5344CB8AC3E}">
        <p14:creationId xmlns:p14="http://schemas.microsoft.com/office/powerpoint/2010/main" val="374016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F0B9-49D9-4F10-8E27-81997AE04E29}" type="datetime4">
              <a:rPr lang="en-US" noProof="0" smtClean="0"/>
              <a:t>June 30, 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TextM: Electrochemical properties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7999" y="1564499"/>
            <a:ext cx="110456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</a:rPr>
              <a:t>orr1 = Reaction M + O2 + 0.5 H2 = MOOH</a:t>
            </a:r>
          </a:p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</a:rPr>
              <a:t>orr2 = Reaction MOOH + 0.5 H2 = MO + H2O</a:t>
            </a:r>
          </a:p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</a:rPr>
              <a:t>orr3 = Reaction MO + 0.5 H2 = MOH</a:t>
            </a:r>
          </a:p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</a:rPr>
              <a:t>orr4 = Reaction MOH + 0.5 H2 = M + H2O</a:t>
            </a:r>
          </a:p>
          <a:p>
            <a:r>
              <a:rPr lang="en-US" sz="1400" dirty="0" err="1">
                <a:solidFill>
                  <a:schemeClr val="accent4"/>
                </a:solidFill>
                <a:latin typeface="Consolas" panose="020B0609020204030204" pitchFamily="49" charset="0"/>
              </a:rPr>
              <a:t>orr</a:t>
            </a:r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</a:rPr>
              <a:t> = (reactions: orr1, orr2, orr3, orr4)</a:t>
            </a:r>
          </a:p>
          <a:p>
            <a:endParaRPr lang="en-US" sz="14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orr_free_energies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 = map((r: 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r.free_energy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[0]), 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orr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U_max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 = min(map((g: -g/(n*e)), 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orr_free_energies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orr_overpotential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 = U_0 - 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U_max</a:t>
            </a:r>
            <a:endParaRPr lang="en-US" sz="1400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min(s) = reduce((x, y: if(x&lt;y, x, y)), s)</a:t>
            </a:r>
          </a:p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U_0 = 1.23 [V] # standard reversible potential</a:t>
            </a:r>
          </a:p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n = 1 # number of exchanged electrons, all ORR/OER elementary reactions are one-electron</a:t>
            </a:r>
          </a:p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e = 1 [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elementary_charge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print('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U_max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:', 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U_max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, '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ORR_overpotential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:', 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orr_overpotential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7999" y="4944816"/>
            <a:ext cx="6660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FireWorks: 1256 lines of code (Python + YAML)</a:t>
            </a:r>
          </a:p>
          <a:p>
            <a:r>
              <a:rPr lang="en-US" dirty="0"/>
              <a:t>TextM: 244 lines of code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5342" y="5942339"/>
            <a:ext cx="8997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Complete use-case code: </a:t>
            </a:r>
            <a:r>
              <a:rPr lang="en-US" sz="1200" dirty="0">
                <a:hlinkClick r:id="rId3"/>
              </a:rPr>
              <a:t>https://gitlab.kit.edu/kit/virtmat-tools/oxycat-use-case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742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Very good first experience with textS and textM</a:t>
            </a:r>
          </a:p>
          <a:p>
            <a:endParaRPr lang="en-US" sz="2000" dirty="0"/>
          </a:p>
          <a:p>
            <a:r>
              <a:rPr lang="en-US" sz="2000" dirty="0"/>
              <a:t>Proof-of-principle, a real-life use case, beta release</a:t>
            </a:r>
          </a:p>
          <a:p>
            <a:endParaRPr lang="en-US" sz="2000" dirty="0"/>
          </a:p>
          <a:p>
            <a:r>
              <a:rPr lang="en-US" sz="2000" dirty="0"/>
              <a:t>Currently: First production deployment in a computing project on HoreKa</a:t>
            </a:r>
          </a:p>
          <a:p>
            <a:endParaRPr lang="en-US" sz="2000" dirty="0"/>
          </a:p>
          <a:p>
            <a:r>
              <a:rPr lang="en-US" sz="2000" dirty="0"/>
              <a:t>Further steps</a:t>
            </a:r>
          </a:p>
          <a:p>
            <a:pPr lvl="1"/>
            <a:r>
              <a:rPr lang="en-US" sz="1799" dirty="0"/>
              <a:t>Enhance Jupyter kernel: highlighting, hints, cell states …</a:t>
            </a:r>
          </a:p>
          <a:p>
            <a:pPr lvl="1"/>
            <a:r>
              <a:rPr lang="en-US" sz="1799" dirty="0"/>
              <a:t>Ease textM extensions</a:t>
            </a:r>
          </a:p>
          <a:p>
            <a:pPr lvl="1"/>
            <a:r>
              <a:rPr lang="en-US" sz="1799" dirty="0"/>
              <a:t>Ease integration of further languages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418-5AE8-40C0-A8B7-0CC62C690A3A}" type="datetime4">
              <a:rPr lang="en-US" smtClean="0"/>
              <a:t>June 30, 2025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Conclusion, current work, further steps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773E46-C2F3-46C9-8347-0143C849A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29" y="2785001"/>
            <a:ext cx="2199654" cy="5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F33-5B2E-400B-9E51-52D5CE2045C0}" type="datetime4">
              <a:rPr lang="en-US" noProof="0" smtClean="0"/>
              <a:t>June 30, 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13" y="4818994"/>
            <a:ext cx="2516877" cy="8836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57" y="4818993"/>
            <a:ext cx="849311" cy="84931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93" y="4689495"/>
            <a:ext cx="1142647" cy="114264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7" y="4489152"/>
            <a:ext cx="2884550" cy="178481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50408" y="1741117"/>
            <a:ext cx="6039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Collaborations:</a:t>
            </a:r>
          </a:p>
          <a:p>
            <a:endParaRPr lang="en-US" dirty="0"/>
          </a:p>
          <a:p>
            <a:r>
              <a:rPr lang="en-US" sz="2000" dirty="0" err="1"/>
              <a:t>Claas</a:t>
            </a:r>
            <a:r>
              <a:rPr lang="en-US" sz="2000" dirty="0"/>
              <a:t> Müller (U Freiburg, Germany)</a:t>
            </a:r>
          </a:p>
          <a:p>
            <a:r>
              <a:rPr lang="en-US" sz="2000" dirty="0"/>
              <a:t>Mohammad Mahdi </a:t>
            </a:r>
            <a:r>
              <a:rPr lang="en-US" sz="2000" dirty="0" err="1"/>
              <a:t>Najafpour</a:t>
            </a:r>
            <a:r>
              <a:rPr lang="en-US" sz="2000" dirty="0"/>
              <a:t> (IASBS, </a:t>
            </a:r>
            <a:r>
              <a:rPr lang="en-US" sz="2000" dirty="0" err="1"/>
              <a:t>Zanjan</a:t>
            </a:r>
            <a:r>
              <a:rPr lang="en-US" sz="2000" dirty="0"/>
              <a:t>, Iran)</a:t>
            </a:r>
          </a:p>
          <a:p>
            <a:r>
              <a:rPr lang="en-US" sz="2000" dirty="0"/>
              <a:t>Matthias </a:t>
            </a:r>
            <a:r>
              <a:rPr lang="en-US" sz="2000" dirty="0" err="1"/>
              <a:t>Vandichel</a:t>
            </a:r>
            <a:r>
              <a:rPr lang="en-US" sz="2000" dirty="0"/>
              <a:t> (U Limerick)</a:t>
            </a:r>
          </a:p>
          <a:p>
            <a:r>
              <a:rPr lang="en-US" sz="2000" dirty="0"/>
              <a:t>Wolfgang Wenzel (KIT)</a:t>
            </a:r>
          </a:p>
        </p:txBody>
      </p:sp>
    </p:spTree>
    <p:extLst>
      <p:ext uri="{BB962C8B-B14F-4D97-AF65-F5344CB8AC3E}">
        <p14:creationId xmlns:p14="http://schemas.microsoft.com/office/powerpoint/2010/main" val="133593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presentation may be used by the participants of ICCS 2025 only and may not be further distributed.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Copyright © 2025 Karlsruhe Institute of Technology (KIT)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7418-5AE8-40C0-A8B7-0CC62C690A3A}" type="datetime4">
              <a:rPr lang="en-US" smtClean="0"/>
              <a:t>June 30, 2025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notice</a:t>
            </a:r>
          </a:p>
        </p:txBody>
      </p:sp>
    </p:spTree>
    <p:extLst>
      <p:ext uri="{BB962C8B-B14F-4D97-AF65-F5344CB8AC3E}">
        <p14:creationId xmlns:p14="http://schemas.microsoft.com/office/powerpoint/2010/main" val="37366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848C-AD1B-414A-8A1C-2701D7ADB74B}" type="datetime4">
              <a:rPr lang="en-US" noProof="0" smtClean="0"/>
              <a:t>June 30, 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Materials research: traditional approach</a:t>
            </a: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2672848" y="1492296"/>
            <a:ext cx="1832454" cy="1295604"/>
            <a:chOff x="2621292" y="2033662"/>
            <a:chExt cx="1248464" cy="8827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292" y="2033662"/>
              <a:ext cx="1248464" cy="882700"/>
            </a:xfrm>
            <a:prstGeom prst="ellipse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23" y="2154442"/>
              <a:ext cx="611501" cy="665853"/>
            </a:xfrm>
            <a:prstGeom prst="rect">
              <a:avLst/>
            </a:prstGeom>
          </p:spPr>
        </p:pic>
      </p:grp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862926" y="3168970"/>
            <a:ext cx="1832452" cy="1295604"/>
            <a:chOff x="1432167" y="3200496"/>
            <a:chExt cx="3511296" cy="248259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167" y="3200496"/>
              <a:ext cx="3511296" cy="2482596"/>
            </a:xfrm>
            <a:prstGeom prst="ellipse">
              <a:avLst/>
            </a:prstGeom>
          </p:spPr>
        </p:pic>
        <p:pic>
          <p:nvPicPr>
            <p:cNvPr id="11" name="Inhaltsplatzhalter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594" y="3517529"/>
              <a:ext cx="1767618" cy="1930041"/>
            </a:xfrm>
            <a:prstGeom prst="rect">
              <a:avLst/>
            </a:prstGeom>
          </p:spPr>
        </p:pic>
      </p:grp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5220058" y="1492297"/>
            <a:ext cx="1832452" cy="1295604"/>
            <a:chOff x="4572000" y="3020283"/>
            <a:chExt cx="3901440" cy="275846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020283"/>
              <a:ext cx="3901440" cy="2758463"/>
            </a:xfrm>
            <a:prstGeom prst="ellipse">
              <a:avLst/>
            </a:prstGeom>
          </p:spPr>
        </p:pic>
        <p:pic>
          <p:nvPicPr>
            <p:cNvPr id="15" name="Inhaltsplatzhalter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051" y="3355015"/>
              <a:ext cx="1889704" cy="2070195"/>
            </a:xfrm>
            <a:prstGeom prst="rect">
              <a:avLst/>
            </a:prstGeom>
          </p:spPr>
        </p:pic>
      </p:grp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2718802" y="4860914"/>
            <a:ext cx="1832452" cy="1295596"/>
            <a:chOff x="2621280" y="2879091"/>
            <a:chExt cx="3901440" cy="2758439"/>
          </a:xfrm>
        </p:grpSpPr>
        <p:pic>
          <p:nvPicPr>
            <p:cNvPr id="17" name="Inhaltsplatzhalter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280" y="2879091"/>
              <a:ext cx="3901440" cy="2758439"/>
            </a:xfrm>
            <a:prstGeom prst="ellipse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899" y="3268807"/>
              <a:ext cx="1964020" cy="2144503"/>
            </a:xfrm>
            <a:prstGeom prst="rect">
              <a:avLst/>
            </a:prstGeom>
          </p:spPr>
        </p:pic>
      </p:grpSp>
      <p:pic>
        <p:nvPicPr>
          <p:cNvPr id="20" name="Inhaltsplatzhalter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04" y="3168970"/>
            <a:ext cx="1832452" cy="1295604"/>
          </a:xfrm>
          <a:prstGeom prst="ellipse">
            <a:avLst/>
          </a:prstGeom>
        </p:spPr>
      </p:pic>
      <p:cxnSp>
        <p:nvCxnSpPr>
          <p:cNvPr id="25" name="Gerade Verbindung mit Pfeil 24"/>
          <p:cNvCxnSpPr>
            <a:stCxn id="8" idx="2"/>
            <a:endCxn id="12" idx="0"/>
          </p:cNvCxnSpPr>
          <p:nvPr/>
        </p:nvCxnSpPr>
        <p:spPr>
          <a:xfrm flipH="1">
            <a:off x="1779152" y="2140098"/>
            <a:ext cx="893695" cy="102887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8" idx="4"/>
            <a:endCxn id="23" idx="0"/>
          </p:cNvCxnSpPr>
          <p:nvPr/>
        </p:nvCxnSpPr>
        <p:spPr>
          <a:xfrm>
            <a:off x="3589075" y="2787900"/>
            <a:ext cx="2605244" cy="207301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8" idx="5"/>
            <a:endCxn id="20" idx="1"/>
          </p:cNvCxnSpPr>
          <p:nvPr/>
        </p:nvCxnSpPr>
        <p:spPr>
          <a:xfrm>
            <a:off x="4236945" y="2598162"/>
            <a:ext cx="3195015" cy="76054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8" idx="6"/>
            <a:endCxn id="14" idx="2"/>
          </p:cNvCxnSpPr>
          <p:nvPr/>
        </p:nvCxnSpPr>
        <p:spPr>
          <a:xfrm>
            <a:off x="4505302" y="2140099"/>
            <a:ext cx="714755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4" idx="3"/>
            <a:endCxn id="12" idx="7"/>
          </p:cNvCxnSpPr>
          <p:nvPr/>
        </p:nvCxnSpPr>
        <p:spPr>
          <a:xfrm flipH="1">
            <a:off x="2427022" y="2598163"/>
            <a:ext cx="3061391" cy="76054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7" idx="2"/>
            <a:endCxn id="12" idx="4"/>
          </p:cNvCxnSpPr>
          <p:nvPr/>
        </p:nvCxnSpPr>
        <p:spPr>
          <a:xfrm flipH="1" flipV="1">
            <a:off x="1779152" y="4464574"/>
            <a:ext cx="939650" cy="104413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20" idx="3"/>
            <a:endCxn id="17" idx="7"/>
          </p:cNvCxnSpPr>
          <p:nvPr/>
        </p:nvCxnSpPr>
        <p:spPr>
          <a:xfrm flipH="1">
            <a:off x="4282898" y="4274837"/>
            <a:ext cx="3149062" cy="77581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8" idx="3"/>
            <a:endCxn id="17" idx="1"/>
          </p:cNvCxnSpPr>
          <p:nvPr/>
        </p:nvCxnSpPr>
        <p:spPr>
          <a:xfrm>
            <a:off x="2941205" y="2598163"/>
            <a:ext cx="45953" cy="24524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0" idx="4"/>
            <a:endCxn id="23" idx="6"/>
          </p:cNvCxnSpPr>
          <p:nvPr/>
        </p:nvCxnSpPr>
        <p:spPr>
          <a:xfrm flipH="1">
            <a:off x="7110545" y="4464574"/>
            <a:ext cx="969285" cy="104413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4"/>
            <a:endCxn id="17" idx="0"/>
          </p:cNvCxnSpPr>
          <p:nvPr/>
        </p:nvCxnSpPr>
        <p:spPr>
          <a:xfrm flipH="1">
            <a:off x="3635028" y="2787901"/>
            <a:ext cx="2501256" cy="207301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3" idx="2"/>
            <a:endCxn id="17" idx="6"/>
          </p:cNvCxnSpPr>
          <p:nvPr/>
        </p:nvCxnSpPr>
        <p:spPr>
          <a:xfrm flipH="1">
            <a:off x="4551254" y="5508712"/>
            <a:ext cx="72683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20" idx="0"/>
            <a:endCxn id="14" idx="6"/>
          </p:cNvCxnSpPr>
          <p:nvPr/>
        </p:nvCxnSpPr>
        <p:spPr>
          <a:xfrm flipH="1" flipV="1">
            <a:off x="7052509" y="2140100"/>
            <a:ext cx="1027322" cy="102887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3" idx="7"/>
            <a:endCxn id="14" idx="5"/>
          </p:cNvCxnSpPr>
          <p:nvPr/>
        </p:nvCxnSpPr>
        <p:spPr>
          <a:xfrm flipH="1" flipV="1">
            <a:off x="6784154" y="2598164"/>
            <a:ext cx="58035" cy="245248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0" idx="2"/>
            <a:endCxn id="12" idx="6"/>
          </p:cNvCxnSpPr>
          <p:nvPr/>
        </p:nvCxnSpPr>
        <p:spPr>
          <a:xfrm flipH="1">
            <a:off x="2695378" y="3816772"/>
            <a:ext cx="446822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23" idx="1"/>
            <a:endCxn id="12" idx="5"/>
          </p:cNvCxnSpPr>
          <p:nvPr/>
        </p:nvCxnSpPr>
        <p:spPr>
          <a:xfrm flipH="1" flipV="1">
            <a:off x="2427022" y="4274837"/>
            <a:ext cx="3119427" cy="77581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nhaltsplatzhalter 7"/>
          <p:cNvSpPr txBox="1">
            <a:spLocks/>
          </p:cNvSpPr>
          <p:nvPr/>
        </p:nvSpPr>
        <p:spPr>
          <a:xfrm>
            <a:off x="9792630" y="4440219"/>
            <a:ext cx="2397489" cy="1863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1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1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1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1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1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b="1" dirty="0"/>
              <a:t>Lacking:</a:t>
            </a:r>
          </a:p>
          <a:p>
            <a:r>
              <a:rPr lang="en-US" sz="2133" dirty="0"/>
              <a:t>Reusability</a:t>
            </a:r>
          </a:p>
          <a:p>
            <a:r>
              <a:rPr lang="en-US" sz="2133" dirty="0"/>
              <a:t>Reproducibility</a:t>
            </a:r>
          </a:p>
          <a:p>
            <a:r>
              <a:rPr lang="en-US" sz="2133" dirty="0"/>
              <a:t>Scalability</a:t>
            </a:r>
          </a:p>
          <a:p>
            <a:r>
              <a:rPr lang="en-US" sz="2133" dirty="0"/>
              <a:t>Productivity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10141831" y="1378664"/>
            <a:ext cx="1641796" cy="1421181"/>
            <a:chOff x="6833970" y="5134016"/>
            <a:chExt cx="1231727" cy="1066215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639" y="5579240"/>
              <a:ext cx="879114" cy="620991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6833970" y="5134016"/>
              <a:ext cx="1231727" cy="43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99" dirty="0"/>
                <a:t>Domain-specific</a:t>
              </a:r>
              <a:br>
                <a:rPr lang="en-US" sz="1599" dirty="0"/>
              </a:br>
              <a:r>
                <a:rPr lang="en-US" sz="1599" dirty="0"/>
                <a:t>code/data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10198271" y="2868609"/>
            <a:ext cx="889986" cy="1283111"/>
            <a:chOff x="7968998" y="4199764"/>
            <a:chExt cx="667696" cy="962630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933" y="4643655"/>
              <a:ext cx="475511" cy="518739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7968998" y="4199764"/>
              <a:ext cx="667696" cy="438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99" dirty="0"/>
                <a:t>Domain</a:t>
              </a:r>
              <a:br>
                <a:rPr lang="en-US" sz="1599" dirty="0"/>
              </a:br>
              <a:r>
                <a:rPr lang="en-US" sz="1599" dirty="0"/>
                <a:t>expert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5278093" y="4860913"/>
            <a:ext cx="1832452" cy="1295597"/>
            <a:chOff x="5278093" y="5007670"/>
            <a:chExt cx="1832452" cy="1295597"/>
          </a:xfrm>
        </p:grpSpPr>
        <p:pic>
          <p:nvPicPr>
            <p:cNvPr id="23" name="Inhaltsplatzhalter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093" y="5007670"/>
              <a:ext cx="1832452" cy="1295597"/>
            </a:xfrm>
            <a:prstGeom prst="ellipse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45" y="5148355"/>
              <a:ext cx="889741" cy="1040063"/>
            </a:xfrm>
            <a:prstGeom prst="rect">
              <a:avLst/>
            </a:prstGeom>
          </p:spPr>
        </p:pic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33" y="3345303"/>
            <a:ext cx="903097" cy="105567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038326" y="1523453"/>
            <a:ext cx="1796002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dirty="0">
                <a:solidFill>
                  <a:srgbClr val="00FF00"/>
                </a:solidFill>
              </a:rPr>
              <a:t>Electronic structure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125781" y="4434798"/>
            <a:ext cx="122341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6" dirty="0">
                <a:solidFill>
                  <a:srgbClr val="FFEB3B"/>
                </a:solidFill>
              </a:rPr>
              <a:t>Synthesis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944695" y="5684058"/>
            <a:ext cx="1927131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6" dirty="0">
                <a:solidFill>
                  <a:srgbClr val="4CAF50"/>
                </a:solidFill>
              </a:rPr>
              <a:t>Characterization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285218" y="1549577"/>
            <a:ext cx="1756578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dirty="0">
                <a:solidFill>
                  <a:srgbClr val="0000FF"/>
                </a:solidFill>
              </a:rPr>
              <a:t>Molecular dynamics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26764" y="4318593"/>
            <a:ext cx="1239752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dirty="0">
                <a:solidFill>
                  <a:srgbClr val="FF0000"/>
                </a:solidFill>
              </a:rPr>
              <a:t>Machine learning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325973" y="5412344"/>
            <a:ext cx="1415073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dirty="0">
                <a:solidFill>
                  <a:srgbClr val="2196F3"/>
                </a:solidFill>
              </a:rPr>
              <a:t>Continuum modeling</a:t>
            </a:r>
          </a:p>
        </p:txBody>
      </p:sp>
    </p:spTree>
    <p:extLst>
      <p:ext uri="{BB962C8B-B14F-4D97-AF65-F5344CB8AC3E}">
        <p14:creationId xmlns:p14="http://schemas.microsoft.com/office/powerpoint/2010/main" val="138715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E854-FC32-4FB4-805F-2C8BF505502B}" type="datetime4">
              <a:rPr lang="en-US" smtClean="0"/>
              <a:t>June 30, 2025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approach: scientific workflows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263981" y="1632164"/>
            <a:ext cx="2733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Best? Really?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Open issues:</a:t>
            </a:r>
          </a:p>
          <a:p>
            <a:pPr marL="380876" indent="-38087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Usability</a:t>
            </a:r>
          </a:p>
          <a:p>
            <a:pPr marL="380876" indent="-38087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Productivity</a:t>
            </a:r>
          </a:p>
          <a:p>
            <a:pPr marL="380876" indent="-38087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Reusability</a:t>
            </a:r>
          </a:p>
          <a:p>
            <a:pPr marL="380876" indent="-380876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Willingness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to use</a:t>
            </a:r>
          </a:p>
        </p:txBody>
      </p:sp>
      <p:grpSp>
        <p:nvGrpSpPr>
          <p:cNvPr id="57" name="Gruppieren 56"/>
          <p:cNvGrpSpPr/>
          <p:nvPr/>
        </p:nvGrpSpPr>
        <p:grpSpPr>
          <a:xfrm>
            <a:off x="6185145" y="2560901"/>
            <a:ext cx="3427232" cy="3153132"/>
            <a:chOff x="4018745" y="2122486"/>
            <a:chExt cx="2571217" cy="2365579"/>
          </a:xfrm>
        </p:grpSpPr>
        <p:sp>
          <p:nvSpPr>
            <p:cNvPr id="6" name="Textfeld 5"/>
            <p:cNvSpPr txBox="1"/>
            <p:nvPr/>
          </p:nvSpPr>
          <p:spPr>
            <a:xfrm>
              <a:off x="4018745" y="3864625"/>
              <a:ext cx="2571217" cy="62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Workflow management systems (WMS)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583" y="2122486"/>
              <a:ext cx="2113016" cy="1436191"/>
            </a:xfrm>
            <a:prstGeom prst="rect">
              <a:avLst/>
            </a:prstGeom>
          </p:spPr>
        </p:pic>
      </p:grpSp>
      <p:grpSp>
        <p:nvGrpSpPr>
          <p:cNvPr id="55" name="Gruppieren 54"/>
          <p:cNvGrpSpPr/>
          <p:nvPr/>
        </p:nvGrpSpPr>
        <p:grpSpPr>
          <a:xfrm>
            <a:off x="395825" y="2193281"/>
            <a:ext cx="1476874" cy="3336088"/>
            <a:chOff x="611433" y="1747067"/>
            <a:chExt cx="1107997" cy="2502838"/>
          </a:xfrm>
        </p:grpSpPr>
        <p:sp>
          <p:nvSpPr>
            <p:cNvPr id="7" name="Textfeld 6"/>
            <p:cNvSpPr txBox="1"/>
            <p:nvPr/>
          </p:nvSpPr>
          <p:spPr>
            <a:xfrm>
              <a:off x="611433" y="3903549"/>
              <a:ext cx="1107997" cy="34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Adapters</a:t>
              </a: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687351" y="1747067"/>
              <a:ext cx="435600" cy="435648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687351" y="2286454"/>
              <a:ext cx="435600" cy="435648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687351" y="2834872"/>
              <a:ext cx="435600" cy="43564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687821" y="3376365"/>
              <a:ext cx="435600" cy="43564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2813354" y="2463083"/>
            <a:ext cx="2428256" cy="3066285"/>
            <a:chOff x="1983032" y="1949482"/>
            <a:chExt cx="1821754" cy="2300423"/>
          </a:xfrm>
        </p:grpSpPr>
        <p:sp>
          <p:nvSpPr>
            <p:cNvPr id="8" name="Textfeld 7"/>
            <p:cNvSpPr txBox="1"/>
            <p:nvPr/>
          </p:nvSpPr>
          <p:spPr>
            <a:xfrm>
              <a:off x="2128176" y="3903549"/>
              <a:ext cx="1283303" cy="34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Workflows</a:t>
              </a:r>
            </a:p>
          </p:txBody>
        </p:sp>
        <p:grpSp>
          <p:nvGrpSpPr>
            <p:cNvPr id="19" name="Gruppieren 18"/>
            <p:cNvGrpSpPr>
              <a:grpSpLocks noChangeAspect="1"/>
            </p:cNvGrpSpPr>
            <p:nvPr/>
          </p:nvGrpSpPr>
          <p:grpSpPr>
            <a:xfrm>
              <a:off x="1983032" y="1949482"/>
              <a:ext cx="1821754" cy="1782198"/>
              <a:chOff x="971600" y="1700808"/>
              <a:chExt cx="3312280" cy="3240360"/>
            </a:xfrm>
          </p:grpSpPr>
          <p:sp>
            <p:nvSpPr>
              <p:cNvPr id="20" name="Abgerundetes Rechteck 19"/>
              <p:cNvSpPr/>
              <p:nvPr/>
            </p:nvSpPr>
            <p:spPr>
              <a:xfrm>
                <a:off x="971600" y="1700808"/>
                <a:ext cx="792000" cy="792088"/>
              </a:xfrm>
              <a:prstGeom prst="round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bgerundetes Rechteck 20"/>
              <p:cNvSpPr/>
              <p:nvPr/>
            </p:nvSpPr>
            <p:spPr>
              <a:xfrm>
                <a:off x="2195736" y="1700808"/>
                <a:ext cx="792000" cy="792088"/>
              </a:xfrm>
              <a:prstGeom prst="round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bgerundetes Rechteck 21"/>
              <p:cNvSpPr/>
              <p:nvPr/>
            </p:nvSpPr>
            <p:spPr>
              <a:xfrm>
                <a:off x="971600" y="4149080"/>
                <a:ext cx="792000" cy="792088"/>
              </a:xfrm>
              <a:prstGeom prst="round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bgerundetes Rechteck 22"/>
              <p:cNvSpPr/>
              <p:nvPr/>
            </p:nvSpPr>
            <p:spPr>
              <a:xfrm>
                <a:off x="3491880" y="4141498"/>
                <a:ext cx="792000" cy="792088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bgerundetes Rechteck 23"/>
              <p:cNvSpPr/>
              <p:nvPr/>
            </p:nvSpPr>
            <p:spPr>
              <a:xfrm>
                <a:off x="2207212" y="2926161"/>
                <a:ext cx="792000" cy="792088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Gerade Verbindung mit Pfeil 24"/>
              <p:cNvCxnSpPr>
                <a:stCxn id="20" idx="3"/>
                <a:endCxn id="21" idx="1"/>
              </p:cNvCxnSpPr>
              <p:nvPr/>
            </p:nvCxnSpPr>
            <p:spPr>
              <a:xfrm>
                <a:off x="1763600" y="2096852"/>
                <a:ext cx="4321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>
                <a:stCxn id="31" idx="3"/>
                <a:endCxn id="23" idx="1"/>
              </p:cNvCxnSpPr>
              <p:nvPr/>
            </p:nvCxnSpPr>
            <p:spPr>
              <a:xfrm flipV="1">
                <a:off x="2987736" y="4537542"/>
                <a:ext cx="504144" cy="75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aute 26"/>
              <p:cNvSpPr/>
              <p:nvPr/>
            </p:nvSpPr>
            <p:spPr>
              <a:xfrm>
                <a:off x="976327" y="2926161"/>
                <a:ext cx="792000" cy="792088"/>
              </a:xfrm>
              <a:prstGeom prst="diamond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Gerade Verbindung mit Pfeil 27"/>
              <p:cNvCxnSpPr>
                <a:stCxn id="27" idx="3"/>
                <a:endCxn id="24" idx="1"/>
              </p:cNvCxnSpPr>
              <p:nvPr/>
            </p:nvCxnSpPr>
            <p:spPr>
              <a:xfrm>
                <a:off x="1768327" y="3322205"/>
                <a:ext cx="4388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>
                <a:stCxn id="20" idx="2"/>
                <a:endCxn id="27" idx="0"/>
              </p:cNvCxnSpPr>
              <p:nvPr/>
            </p:nvCxnSpPr>
            <p:spPr>
              <a:xfrm>
                <a:off x="1367600" y="2492896"/>
                <a:ext cx="4727" cy="4332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>
                <a:stCxn id="27" idx="2"/>
                <a:endCxn id="22" idx="0"/>
              </p:cNvCxnSpPr>
              <p:nvPr/>
            </p:nvCxnSpPr>
            <p:spPr>
              <a:xfrm flipH="1">
                <a:off x="1367600" y="3718249"/>
                <a:ext cx="4727" cy="430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bgerundetes Rechteck 30"/>
              <p:cNvSpPr/>
              <p:nvPr/>
            </p:nvSpPr>
            <p:spPr>
              <a:xfrm>
                <a:off x="2195736" y="4149080"/>
                <a:ext cx="792000" cy="792088"/>
              </a:xfrm>
              <a:prstGeom prst="round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Gerade Verbindung mit Pfeil 31"/>
              <p:cNvCxnSpPr>
                <a:stCxn id="22" idx="3"/>
                <a:endCxn id="31" idx="1"/>
              </p:cNvCxnSpPr>
              <p:nvPr/>
            </p:nvCxnSpPr>
            <p:spPr>
              <a:xfrm>
                <a:off x="1763600" y="4545124"/>
                <a:ext cx="4321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Pfeil nach rechts 39"/>
          <p:cNvSpPr/>
          <p:nvPr/>
        </p:nvSpPr>
        <p:spPr>
          <a:xfrm>
            <a:off x="1598441" y="3361398"/>
            <a:ext cx="653778" cy="5721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41" name="Pfeil nach rechts 40"/>
          <p:cNvSpPr/>
          <p:nvPr/>
        </p:nvSpPr>
        <p:spPr>
          <a:xfrm>
            <a:off x="5356556" y="3357148"/>
            <a:ext cx="653778" cy="5721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80" y="5580225"/>
            <a:ext cx="728567" cy="728567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01" y="5671289"/>
            <a:ext cx="566272" cy="574432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5" y="5668081"/>
            <a:ext cx="552855" cy="552855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6" y="5702342"/>
            <a:ext cx="1645210" cy="411292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94" y="5934315"/>
            <a:ext cx="1191588" cy="307848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59" y="5784444"/>
            <a:ext cx="1337583" cy="45771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56" y="5784444"/>
            <a:ext cx="1588566" cy="604162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338807" y="162290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751702" y="1622901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Better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185145" y="164185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37" y="5741543"/>
            <a:ext cx="1613206" cy="5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1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1106242"/>
              </p:ext>
            </p:extLst>
          </p:nvPr>
        </p:nvGraphicFramePr>
        <p:xfrm>
          <a:off x="533399" y="1483112"/>
          <a:ext cx="6781801" cy="469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7605132" y="1583512"/>
            <a:ext cx="4248613" cy="4593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Partial solutions</a:t>
            </a:r>
          </a:p>
          <a:p>
            <a:endParaRPr lang="en-US" sz="1800" dirty="0"/>
          </a:p>
          <a:p>
            <a:r>
              <a:rPr lang="en-US" sz="1800" dirty="0" err="1"/>
              <a:t>wfGenes</a:t>
            </a:r>
            <a:r>
              <a:rPr lang="en-US" sz="1800" dirty="0"/>
              <a:t>: CLI and GUI</a:t>
            </a:r>
            <a:br>
              <a:rPr lang="en-US" sz="1800" dirty="0"/>
            </a:br>
            <a:r>
              <a:rPr lang="en-US" sz="1800" dirty="0"/>
              <a:t>https://wfgenes.gitlab.io/wfgenes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VRE Middleware: API and GUI</a:t>
            </a:r>
            <a:br>
              <a:rPr lang="en-US" sz="1800" dirty="0"/>
            </a:br>
            <a:r>
              <a:rPr lang="en-US" sz="1800" dirty="0"/>
              <a:t>https://vre-middleware.readthedocs.io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86F4-7D53-4FEB-83DD-00AA97E7BCA6}" type="datetime4">
              <a:rPr lang="en-US" smtClean="0"/>
              <a:pPr/>
              <a:t>June 30, 2025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23200" y="2783791"/>
            <a:ext cx="403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M. </a:t>
            </a:r>
            <a:r>
              <a:rPr lang="en-US" sz="1200" dirty="0" err="1"/>
              <a:t>Roozmeh</a:t>
            </a:r>
            <a:r>
              <a:rPr lang="en-US" sz="1200" dirty="0"/>
              <a:t>, I. Kondov, In “Workflows in support of large-scale science (WORKS)”, IEEE; pp 9–16 (2020).</a:t>
            </a:r>
          </a:p>
          <a:p>
            <a:r>
              <a:rPr lang="en-US" sz="1200" dirty="0"/>
              <a:t>M. </a:t>
            </a:r>
            <a:r>
              <a:rPr lang="en-US" sz="1200" dirty="0" err="1"/>
              <a:t>Roozmeh</a:t>
            </a:r>
            <a:r>
              <a:rPr lang="en-US" sz="1200" dirty="0"/>
              <a:t>, I. Kondov, LNCS 13353, 69 (2022).</a:t>
            </a:r>
          </a:p>
        </p:txBody>
      </p:sp>
    </p:spTree>
    <p:extLst>
      <p:ext uri="{BB962C8B-B14F-4D97-AF65-F5344CB8AC3E}">
        <p14:creationId xmlns:p14="http://schemas.microsoft.com/office/powerpoint/2010/main" val="267597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8C1-6B06-4180-8E07-B042F433EA7C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038113" y="2765121"/>
            <a:ext cx="1476260" cy="13652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9" name="Rechteck 8"/>
          <p:cNvSpPr/>
          <p:nvPr/>
        </p:nvSpPr>
        <p:spPr>
          <a:xfrm>
            <a:off x="4801497" y="2765120"/>
            <a:ext cx="1342759" cy="61158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0" name="Rechteck 9"/>
          <p:cNvSpPr/>
          <p:nvPr/>
        </p:nvSpPr>
        <p:spPr>
          <a:xfrm>
            <a:off x="4801497" y="3840247"/>
            <a:ext cx="1342759" cy="172438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1" name="Rechteck 10"/>
          <p:cNvSpPr/>
          <p:nvPr/>
        </p:nvSpPr>
        <p:spPr>
          <a:xfrm>
            <a:off x="6416548" y="1828880"/>
            <a:ext cx="1648291" cy="230145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2" name="Rechteck 11"/>
          <p:cNvSpPr/>
          <p:nvPr/>
        </p:nvSpPr>
        <p:spPr>
          <a:xfrm>
            <a:off x="8379519" y="1336593"/>
            <a:ext cx="2164676" cy="300183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43" y="3523711"/>
            <a:ext cx="566272" cy="57443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47" y="2454268"/>
            <a:ext cx="728567" cy="7285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03" y="3074197"/>
            <a:ext cx="1191588" cy="30784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70" y="3551783"/>
            <a:ext cx="1337583" cy="45771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05" y="4927882"/>
            <a:ext cx="562081" cy="51601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53" y="2833192"/>
            <a:ext cx="511519" cy="51151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22" y="3560055"/>
            <a:ext cx="552855" cy="55285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6" y="4849736"/>
            <a:ext cx="661542" cy="7405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2" y="3958561"/>
            <a:ext cx="754940" cy="75494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5" y="3812721"/>
            <a:ext cx="987123" cy="987123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83" y="3110270"/>
            <a:ext cx="1645210" cy="41129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44" y="2549522"/>
            <a:ext cx="1183253" cy="343887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10791529" y="5706207"/>
            <a:ext cx="910646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b="1" dirty="0"/>
              <a:t>Low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0705301" y="1219434"/>
            <a:ext cx="81286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b="1" dirty="0"/>
              <a:t>High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14591" y="5905949"/>
            <a:ext cx="227422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6" b="1" dirty="0"/>
              <a:t>general purpose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562284" y="5897488"/>
            <a:ext cx="1989647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6" b="1" dirty="0"/>
              <a:t>domain specific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8503304" y="4425037"/>
            <a:ext cx="1768433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99" dirty="0"/>
              <a:t>materials science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620632" y="4230220"/>
            <a:ext cx="1141659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99" dirty="0"/>
              <a:t> workflows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025867" y="4267595"/>
            <a:ext cx="1380506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99" dirty="0"/>
              <a:t>data analysis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739936" y="4882233"/>
            <a:ext cx="1016625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99" dirty="0"/>
              <a:t>numerics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871811" y="5594453"/>
            <a:ext cx="1162498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99" dirty="0"/>
              <a:t>scheduling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867420" y="3374180"/>
            <a:ext cx="1130438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99" dirty="0"/>
              <a:t>databases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063370" y="28362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22" y="1781606"/>
            <a:ext cx="822706" cy="822706"/>
          </a:xfrm>
          <a:prstGeom prst="rect">
            <a:avLst/>
          </a:prstGeom>
        </p:spPr>
      </p:pic>
      <p:sp>
        <p:nvSpPr>
          <p:cNvPr id="40" name="Rechteck 39"/>
          <p:cNvSpPr/>
          <p:nvPr/>
        </p:nvSpPr>
        <p:spPr>
          <a:xfrm>
            <a:off x="1760146" y="3243241"/>
            <a:ext cx="1056277" cy="15807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41" name="Rechteck 40"/>
          <p:cNvSpPr/>
          <p:nvPr/>
        </p:nvSpPr>
        <p:spPr>
          <a:xfrm>
            <a:off x="462005" y="4725721"/>
            <a:ext cx="1056277" cy="106657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42" name="Pfeil nach oben 41"/>
          <p:cNvSpPr/>
          <p:nvPr/>
        </p:nvSpPr>
        <p:spPr>
          <a:xfrm>
            <a:off x="10724494" y="1702128"/>
            <a:ext cx="768134" cy="400407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66" dirty="0"/>
              <a:t>Productivity</a:t>
            </a:r>
          </a:p>
        </p:txBody>
      </p:sp>
      <p:sp>
        <p:nvSpPr>
          <p:cNvPr id="43" name="Pfeil nach rechts 42"/>
          <p:cNvSpPr/>
          <p:nvPr/>
        </p:nvSpPr>
        <p:spPr>
          <a:xfrm>
            <a:off x="2274888" y="5956566"/>
            <a:ext cx="6287395" cy="3159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3" name="Textfeld 2"/>
          <p:cNvSpPr txBox="1"/>
          <p:nvPr/>
        </p:nvSpPr>
        <p:spPr>
          <a:xfrm>
            <a:off x="1738823" y="335581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Matlab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(re)usability and productivity?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62006" y="1331626"/>
            <a:ext cx="692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 tools, specific languages</a:t>
            </a:r>
            <a:r>
              <a:rPr lang="en-US" baseline="30000" dirty="0"/>
              <a:t>1</a:t>
            </a:r>
          </a:p>
          <a:p>
            <a:endParaRPr lang="en-US" baseline="30000" dirty="0"/>
          </a:p>
          <a:p>
            <a:r>
              <a:rPr lang="en-US" sz="1200" baseline="30000" dirty="0"/>
              <a:t>1</a:t>
            </a:r>
            <a:r>
              <a:rPr lang="en-US" sz="1200" dirty="0"/>
              <a:t>Markus </a:t>
            </a:r>
            <a:r>
              <a:rPr lang="en-US" sz="1200" dirty="0" err="1"/>
              <a:t>Voelter</a:t>
            </a:r>
            <a:r>
              <a:rPr lang="en-US" sz="1200" dirty="0"/>
              <a:t>, </a:t>
            </a:r>
            <a:r>
              <a:rPr lang="en-US" sz="1200" i="1" dirty="0"/>
              <a:t>Generic tools, specific languages</a:t>
            </a:r>
            <a:r>
              <a:rPr lang="en-US" sz="1200" dirty="0"/>
              <a:t>, Dissertation, TU Delft, 2014.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80" y="3368604"/>
            <a:ext cx="1042702" cy="73809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D4CCBFE7-5B7D-497E-BEDA-D626D2FA07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67" y="1423785"/>
            <a:ext cx="676523" cy="8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3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623367"/>
              </p:ext>
            </p:extLst>
          </p:nvPr>
        </p:nvGraphicFramePr>
        <p:xfrm>
          <a:off x="528001" y="3184634"/>
          <a:ext cx="4096552" cy="279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5609063" y="1503722"/>
            <a:ext cx="6003718" cy="4826090"/>
          </a:xfrm>
        </p:spPr>
        <p:txBody>
          <a:bodyPr>
            <a:noAutofit/>
          </a:bodyPr>
          <a:lstStyle/>
          <a:p>
            <a:r>
              <a:rPr lang="en-US" sz="1800" dirty="0"/>
              <a:t>Python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len_1 = 2.0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units_1 = 'meter'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len_2 = 1.0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units_2 = 'nanometer'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diff_1 = len_1 – len_2 # no error but wrong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diff_2 = 2 – len_1 # no error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assert units_1 == units_2 # python(!) error</a:t>
            </a:r>
          </a:p>
          <a:p>
            <a:endParaRPr lang="en-US" sz="1800" dirty="0"/>
          </a:p>
          <a:p>
            <a:r>
              <a:rPr lang="en-US" sz="1800" dirty="0"/>
              <a:t>Better: a custom Python class or the pint package</a:t>
            </a:r>
            <a:br>
              <a:rPr lang="en-US" sz="1800" dirty="0"/>
            </a:b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Even better: native units support. In </a:t>
            </a:r>
            <a:r>
              <a:rPr lang="en-US" sz="1800" dirty="0" err="1">
                <a:solidFill>
                  <a:schemeClr val="tx2"/>
                </a:solidFill>
              </a:rPr>
              <a:t>textS</a:t>
            </a:r>
            <a:r>
              <a:rPr lang="en-US" sz="1800" dirty="0"/>
              <a:t>: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len_1 = 2.0 [m]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len_2 = 1.0 [cm]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diff_1 = len_1 – len_2 # no error</a:t>
            </a:r>
          </a:p>
          <a:p>
            <a:pPr marL="35557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diff_2 = 2 + len_1 # domain-specific error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B240-EAC4-4685-8E32-00D6EBA8B42B}" type="datetime4">
              <a:rPr lang="en-US" noProof="0" smtClean="0"/>
              <a:t>June 30, 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domain-specific language (DSL)?</a:t>
            </a:r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507304" y="1503723"/>
            <a:ext cx="4851504" cy="12470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Concepts and abstractions of </a:t>
            </a:r>
            <a:br>
              <a:rPr lang="en-US" sz="1800" dirty="0"/>
            </a:br>
            <a:r>
              <a:rPr lang="en-US" sz="1800" dirty="0"/>
              <a:t>a specific domain</a:t>
            </a:r>
          </a:p>
          <a:p>
            <a:r>
              <a:rPr lang="en-US" sz="1800" dirty="0"/>
              <a:t>More expressive in its domain</a:t>
            </a:r>
          </a:p>
        </p:txBody>
      </p:sp>
    </p:spTree>
    <p:extLst>
      <p:ext uri="{BB962C8B-B14F-4D97-AF65-F5344CB8AC3E}">
        <p14:creationId xmlns:p14="http://schemas.microsoft.com/office/powerpoint/2010/main" val="90483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0195206"/>
              </p:ext>
            </p:extLst>
          </p:nvPr>
        </p:nvGraphicFramePr>
        <p:xfrm>
          <a:off x="607356" y="1390462"/>
          <a:ext cx="5428497" cy="299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0DF-C0A4-4BA3-AB58-56C2C71D1EA5}" type="datetime4">
              <a:rPr lang="en-US" smtClean="0"/>
              <a:t>June 30, 2025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textS</a:t>
            </a:r>
            <a:r>
              <a:rPr lang="en-US" dirty="0"/>
              <a:t>/</a:t>
            </a:r>
            <a:r>
              <a:rPr lang="en-US" dirty="0" err="1"/>
              <a:t>textM</a:t>
            </a:r>
            <a:r>
              <a:rPr lang="en-US" dirty="0"/>
              <a:t>: Basic concepts and features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9798604"/>
              </p:ext>
            </p:extLst>
          </p:nvPr>
        </p:nvGraphicFramePr>
        <p:xfrm>
          <a:off x="6973599" y="1510086"/>
          <a:ext cx="5484707" cy="45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8" y="4583309"/>
            <a:ext cx="1773398" cy="6070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" y="5669470"/>
            <a:ext cx="1828818" cy="4344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61" y="5467538"/>
            <a:ext cx="1856803" cy="7981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95" y="4495975"/>
            <a:ext cx="1322451" cy="93611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73" y="4635302"/>
            <a:ext cx="2185892" cy="58559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58" y="4449684"/>
            <a:ext cx="1028700" cy="10287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42" y="5669470"/>
            <a:ext cx="2066720" cy="47328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69D12B9-7A5B-4D99-9AD0-8062671DC17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56" y="3252585"/>
            <a:ext cx="676523" cy="88185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3D40A6-597F-4EC5-978E-B86CB584547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52" y="3241778"/>
            <a:ext cx="693814" cy="89266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9BCC5FC-93D5-4528-A7F1-4DF45EA5AA9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80" y="5370024"/>
            <a:ext cx="868134" cy="8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0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96A-D942-4B53-83A6-E5C0E01F847E}" type="datetime4">
              <a:rPr lang="en-US" smtClean="0"/>
              <a:t>June 30, 2025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case: Oxygen reduction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453559" y="4042237"/>
                <a:ext cx="6295697" cy="515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ax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≥0 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1, 2, 3, 4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9" y="4042237"/>
                <a:ext cx="6295697" cy="515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eck 40"/>
              <p:cNvSpPr/>
              <p:nvPr/>
            </p:nvSpPr>
            <p:spPr>
              <a:xfrm>
                <a:off x="558379" y="5339990"/>
                <a:ext cx="5943832" cy="48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≈∆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𝑍𝑃𝐸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htec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9" y="5339990"/>
                <a:ext cx="5943832" cy="48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eck 41"/>
              <p:cNvSpPr/>
              <p:nvPr/>
            </p:nvSpPr>
            <p:spPr>
              <a:xfrm>
                <a:off x="529189" y="2683012"/>
                <a:ext cx="26656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ax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htec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9" y="2683012"/>
                <a:ext cx="2665602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feld 42"/>
          <p:cNvSpPr txBox="1"/>
          <p:nvPr/>
        </p:nvSpPr>
        <p:spPr>
          <a:xfrm>
            <a:off x="559345" y="2327775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Thermodynamic overpotential: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58379" y="4928457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Free energies: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44076" y="3627495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Critical potential: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557701" y="2773390"/>
                <a:ext cx="2502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=1.23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 (RHE)</a:t>
                </a: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01" y="2773390"/>
                <a:ext cx="2502095" cy="369332"/>
              </a:xfrm>
              <a:prstGeom prst="rect">
                <a:avLst/>
              </a:prstGeom>
              <a:blipFill>
                <a:blip r:embed="rId6"/>
                <a:stretch>
                  <a:fillRect l="-4390" t="-24590" r="-658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8014185" y="6052812"/>
            <a:ext cx="4100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J. K. </a:t>
            </a:r>
            <a:r>
              <a:rPr lang="en-US" sz="1200" dirty="0" err="1"/>
              <a:t>Nørskov</a:t>
            </a:r>
            <a:r>
              <a:rPr lang="en-US" sz="1200" dirty="0"/>
              <a:t> et al., J. Phys. Chem. B 108, 17886 (2004).</a:t>
            </a:r>
            <a:endParaRPr lang="de-DE" sz="12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7261462" y="1948563"/>
            <a:ext cx="4542567" cy="3995403"/>
            <a:chOff x="7114317" y="1528149"/>
            <a:chExt cx="4542567" cy="3995403"/>
          </a:xfrm>
        </p:grpSpPr>
        <p:sp>
          <p:nvSpPr>
            <p:cNvPr id="8" name="Gebogener Pfeil 7"/>
            <p:cNvSpPr/>
            <p:nvPr/>
          </p:nvSpPr>
          <p:spPr>
            <a:xfrm flipH="1">
              <a:off x="8319370" y="2431531"/>
              <a:ext cx="2158945" cy="2158946"/>
            </a:xfrm>
            <a:prstGeom prst="circularArrow">
              <a:avLst>
                <a:gd name="adj1" fmla="val 4668"/>
                <a:gd name="adj2" fmla="val 272909"/>
                <a:gd name="adj3" fmla="val 14259662"/>
                <a:gd name="adj4" fmla="val 17131813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ihandform 8"/>
            <p:cNvSpPr/>
            <p:nvPr/>
          </p:nvSpPr>
          <p:spPr>
            <a:xfrm>
              <a:off x="8980825" y="2385110"/>
              <a:ext cx="836035" cy="486208"/>
            </a:xfrm>
            <a:custGeom>
              <a:avLst/>
              <a:gdLst>
                <a:gd name="connsiteX0" fmla="*/ 0 w 847594"/>
                <a:gd name="connsiteY0" fmla="*/ 82157 h 492930"/>
                <a:gd name="connsiteX1" fmla="*/ 82157 w 847594"/>
                <a:gd name="connsiteY1" fmla="*/ 0 h 492930"/>
                <a:gd name="connsiteX2" fmla="*/ 765437 w 847594"/>
                <a:gd name="connsiteY2" fmla="*/ 0 h 492930"/>
                <a:gd name="connsiteX3" fmla="*/ 847594 w 847594"/>
                <a:gd name="connsiteY3" fmla="*/ 82157 h 492930"/>
                <a:gd name="connsiteX4" fmla="*/ 847594 w 847594"/>
                <a:gd name="connsiteY4" fmla="*/ 410773 h 492930"/>
                <a:gd name="connsiteX5" fmla="*/ 765437 w 847594"/>
                <a:gd name="connsiteY5" fmla="*/ 492930 h 492930"/>
                <a:gd name="connsiteX6" fmla="*/ 82157 w 847594"/>
                <a:gd name="connsiteY6" fmla="*/ 492930 h 492930"/>
                <a:gd name="connsiteX7" fmla="*/ 0 w 847594"/>
                <a:gd name="connsiteY7" fmla="*/ 410773 h 492930"/>
                <a:gd name="connsiteX8" fmla="*/ 0 w 847594"/>
                <a:gd name="connsiteY8" fmla="*/ 82157 h 4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594" h="492930">
                  <a:moveTo>
                    <a:pt x="0" y="82157"/>
                  </a:moveTo>
                  <a:cubicBezTo>
                    <a:pt x="0" y="36783"/>
                    <a:pt x="36783" y="0"/>
                    <a:pt x="82157" y="0"/>
                  </a:cubicBezTo>
                  <a:lnTo>
                    <a:pt x="765437" y="0"/>
                  </a:lnTo>
                  <a:cubicBezTo>
                    <a:pt x="810811" y="0"/>
                    <a:pt x="847594" y="36783"/>
                    <a:pt x="847594" y="82157"/>
                  </a:cubicBezTo>
                  <a:lnTo>
                    <a:pt x="847594" y="410773"/>
                  </a:lnTo>
                  <a:cubicBezTo>
                    <a:pt x="847594" y="456147"/>
                    <a:pt x="810811" y="492930"/>
                    <a:pt x="765437" y="492930"/>
                  </a:cubicBezTo>
                  <a:lnTo>
                    <a:pt x="82157" y="492930"/>
                  </a:lnTo>
                  <a:cubicBezTo>
                    <a:pt x="36783" y="492930"/>
                    <a:pt x="0" y="456147"/>
                    <a:pt x="0" y="410773"/>
                  </a:cubicBezTo>
                  <a:lnTo>
                    <a:pt x="0" y="82157"/>
                  </a:lnTo>
                  <a:close/>
                </a:path>
              </a:pathLst>
            </a:custGeom>
            <a:solidFill>
              <a:srgbClr val="5A6E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486" tIns="123486" rIns="123486" bIns="123486" numCol="1" spcCol="1270" anchor="ctr" anchorCtr="0">
              <a:noAutofit/>
            </a:bodyPr>
            <a:lstStyle/>
            <a:p>
              <a:pPr algn="ctr" defTabSz="10664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99" b="1" dirty="0"/>
                <a:t>*</a:t>
              </a: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841287" y="3200318"/>
              <a:ext cx="942213" cy="486208"/>
            </a:xfrm>
            <a:custGeom>
              <a:avLst/>
              <a:gdLst>
                <a:gd name="connsiteX0" fmla="*/ 0 w 955240"/>
                <a:gd name="connsiteY0" fmla="*/ 82157 h 492930"/>
                <a:gd name="connsiteX1" fmla="*/ 82157 w 955240"/>
                <a:gd name="connsiteY1" fmla="*/ 0 h 492930"/>
                <a:gd name="connsiteX2" fmla="*/ 873083 w 955240"/>
                <a:gd name="connsiteY2" fmla="*/ 0 h 492930"/>
                <a:gd name="connsiteX3" fmla="*/ 955240 w 955240"/>
                <a:gd name="connsiteY3" fmla="*/ 82157 h 492930"/>
                <a:gd name="connsiteX4" fmla="*/ 955240 w 955240"/>
                <a:gd name="connsiteY4" fmla="*/ 410773 h 492930"/>
                <a:gd name="connsiteX5" fmla="*/ 873083 w 955240"/>
                <a:gd name="connsiteY5" fmla="*/ 492930 h 492930"/>
                <a:gd name="connsiteX6" fmla="*/ 82157 w 955240"/>
                <a:gd name="connsiteY6" fmla="*/ 492930 h 492930"/>
                <a:gd name="connsiteX7" fmla="*/ 0 w 955240"/>
                <a:gd name="connsiteY7" fmla="*/ 410773 h 492930"/>
                <a:gd name="connsiteX8" fmla="*/ 0 w 955240"/>
                <a:gd name="connsiteY8" fmla="*/ 82157 h 4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240" h="492930">
                  <a:moveTo>
                    <a:pt x="0" y="82157"/>
                  </a:moveTo>
                  <a:cubicBezTo>
                    <a:pt x="0" y="36783"/>
                    <a:pt x="36783" y="0"/>
                    <a:pt x="82157" y="0"/>
                  </a:cubicBezTo>
                  <a:lnTo>
                    <a:pt x="873083" y="0"/>
                  </a:lnTo>
                  <a:cubicBezTo>
                    <a:pt x="918457" y="0"/>
                    <a:pt x="955240" y="36783"/>
                    <a:pt x="955240" y="82157"/>
                  </a:cubicBezTo>
                  <a:lnTo>
                    <a:pt x="955240" y="410773"/>
                  </a:lnTo>
                  <a:cubicBezTo>
                    <a:pt x="955240" y="456147"/>
                    <a:pt x="918457" y="492930"/>
                    <a:pt x="873083" y="492930"/>
                  </a:cubicBezTo>
                  <a:lnTo>
                    <a:pt x="82157" y="492930"/>
                  </a:lnTo>
                  <a:cubicBezTo>
                    <a:pt x="36783" y="492930"/>
                    <a:pt x="0" y="456147"/>
                    <a:pt x="0" y="410773"/>
                  </a:cubicBezTo>
                  <a:lnTo>
                    <a:pt x="0" y="82157"/>
                  </a:lnTo>
                  <a:close/>
                </a:path>
              </a:pathLst>
            </a:custGeom>
            <a:solidFill>
              <a:srgbClr val="5A6E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486" tIns="123486" rIns="123486" bIns="123486" numCol="1" spcCol="1270" anchor="ctr" anchorCtr="0">
              <a:noAutofit/>
            </a:bodyPr>
            <a:lstStyle/>
            <a:p>
              <a:pPr algn="ctr" defTabSz="10664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99" b="1" dirty="0"/>
                <a:t>*OH</a:t>
              </a:r>
              <a:endParaRPr lang="en-US" sz="1599" b="1" dirty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8980825" y="4196904"/>
              <a:ext cx="836035" cy="486208"/>
            </a:xfrm>
            <a:custGeom>
              <a:avLst/>
              <a:gdLst>
                <a:gd name="connsiteX0" fmla="*/ 0 w 847594"/>
                <a:gd name="connsiteY0" fmla="*/ 82157 h 492930"/>
                <a:gd name="connsiteX1" fmla="*/ 82157 w 847594"/>
                <a:gd name="connsiteY1" fmla="*/ 0 h 492930"/>
                <a:gd name="connsiteX2" fmla="*/ 765437 w 847594"/>
                <a:gd name="connsiteY2" fmla="*/ 0 h 492930"/>
                <a:gd name="connsiteX3" fmla="*/ 847594 w 847594"/>
                <a:gd name="connsiteY3" fmla="*/ 82157 h 492930"/>
                <a:gd name="connsiteX4" fmla="*/ 847594 w 847594"/>
                <a:gd name="connsiteY4" fmla="*/ 410773 h 492930"/>
                <a:gd name="connsiteX5" fmla="*/ 765437 w 847594"/>
                <a:gd name="connsiteY5" fmla="*/ 492930 h 492930"/>
                <a:gd name="connsiteX6" fmla="*/ 82157 w 847594"/>
                <a:gd name="connsiteY6" fmla="*/ 492930 h 492930"/>
                <a:gd name="connsiteX7" fmla="*/ 0 w 847594"/>
                <a:gd name="connsiteY7" fmla="*/ 410773 h 492930"/>
                <a:gd name="connsiteX8" fmla="*/ 0 w 847594"/>
                <a:gd name="connsiteY8" fmla="*/ 82157 h 4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594" h="492930">
                  <a:moveTo>
                    <a:pt x="0" y="82157"/>
                  </a:moveTo>
                  <a:cubicBezTo>
                    <a:pt x="0" y="36783"/>
                    <a:pt x="36783" y="0"/>
                    <a:pt x="82157" y="0"/>
                  </a:cubicBezTo>
                  <a:lnTo>
                    <a:pt x="765437" y="0"/>
                  </a:lnTo>
                  <a:cubicBezTo>
                    <a:pt x="810811" y="0"/>
                    <a:pt x="847594" y="36783"/>
                    <a:pt x="847594" y="82157"/>
                  </a:cubicBezTo>
                  <a:lnTo>
                    <a:pt x="847594" y="410773"/>
                  </a:lnTo>
                  <a:cubicBezTo>
                    <a:pt x="847594" y="456147"/>
                    <a:pt x="810811" y="492930"/>
                    <a:pt x="765437" y="492930"/>
                  </a:cubicBezTo>
                  <a:lnTo>
                    <a:pt x="82157" y="492930"/>
                  </a:lnTo>
                  <a:cubicBezTo>
                    <a:pt x="36783" y="492930"/>
                    <a:pt x="0" y="456147"/>
                    <a:pt x="0" y="410773"/>
                  </a:cubicBezTo>
                  <a:lnTo>
                    <a:pt x="0" y="82157"/>
                  </a:lnTo>
                  <a:close/>
                </a:path>
              </a:pathLst>
            </a:custGeom>
            <a:solidFill>
              <a:srgbClr val="5A6E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486" tIns="123486" rIns="123486" bIns="123486" numCol="1" spcCol="1270" anchor="ctr" anchorCtr="0">
              <a:noAutofit/>
            </a:bodyPr>
            <a:lstStyle/>
            <a:p>
              <a:pPr algn="ctr" defTabSz="10664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99" b="1" dirty="0"/>
                <a:t>*O</a:t>
              </a:r>
              <a:endParaRPr lang="en-US" sz="1599" b="1" dirty="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8014185" y="3200317"/>
              <a:ext cx="942213" cy="486208"/>
            </a:xfrm>
            <a:custGeom>
              <a:avLst/>
              <a:gdLst>
                <a:gd name="connsiteX0" fmla="*/ 0 w 955240"/>
                <a:gd name="connsiteY0" fmla="*/ 82157 h 492930"/>
                <a:gd name="connsiteX1" fmla="*/ 82157 w 955240"/>
                <a:gd name="connsiteY1" fmla="*/ 0 h 492930"/>
                <a:gd name="connsiteX2" fmla="*/ 873083 w 955240"/>
                <a:gd name="connsiteY2" fmla="*/ 0 h 492930"/>
                <a:gd name="connsiteX3" fmla="*/ 955240 w 955240"/>
                <a:gd name="connsiteY3" fmla="*/ 82157 h 492930"/>
                <a:gd name="connsiteX4" fmla="*/ 955240 w 955240"/>
                <a:gd name="connsiteY4" fmla="*/ 410773 h 492930"/>
                <a:gd name="connsiteX5" fmla="*/ 873083 w 955240"/>
                <a:gd name="connsiteY5" fmla="*/ 492930 h 492930"/>
                <a:gd name="connsiteX6" fmla="*/ 82157 w 955240"/>
                <a:gd name="connsiteY6" fmla="*/ 492930 h 492930"/>
                <a:gd name="connsiteX7" fmla="*/ 0 w 955240"/>
                <a:gd name="connsiteY7" fmla="*/ 410773 h 492930"/>
                <a:gd name="connsiteX8" fmla="*/ 0 w 955240"/>
                <a:gd name="connsiteY8" fmla="*/ 82157 h 4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240" h="492930">
                  <a:moveTo>
                    <a:pt x="0" y="82157"/>
                  </a:moveTo>
                  <a:cubicBezTo>
                    <a:pt x="0" y="36783"/>
                    <a:pt x="36783" y="0"/>
                    <a:pt x="82157" y="0"/>
                  </a:cubicBezTo>
                  <a:lnTo>
                    <a:pt x="873083" y="0"/>
                  </a:lnTo>
                  <a:cubicBezTo>
                    <a:pt x="918457" y="0"/>
                    <a:pt x="955240" y="36783"/>
                    <a:pt x="955240" y="82157"/>
                  </a:cubicBezTo>
                  <a:lnTo>
                    <a:pt x="955240" y="410773"/>
                  </a:lnTo>
                  <a:cubicBezTo>
                    <a:pt x="955240" y="456147"/>
                    <a:pt x="918457" y="492930"/>
                    <a:pt x="873083" y="492930"/>
                  </a:cubicBezTo>
                  <a:lnTo>
                    <a:pt x="82157" y="492930"/>
                  </a:lnTo>
                  <a:cubicBezTo>
                    <a:pt x="36783" y="492930"/>
                    <a:pt x="0" y="456147"/>
                    <a:pt x="0" y="410773"/>
                  </a:cubicBezTo>
                  <a:lnTo>
                    <a:pt x="0" y="82157"/>
                  </a:lnTo>
                  <a:close/>
                </a:path>
              </a:pathLst>
            </a:custGeom>
            <a:solidFill>
              <a:srgbClr val="5A6E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486" tIns="123486" rIns="123486" bIns="123486" numCol="1" spcCol="1270" anchor="ctr" anchorCtr="0">
              <a:noAutofit/>
            </a:bodyPr>
            <a:lstStyle/>
            <a:p>
              <a:pPr algn="ctr" defTabSz="10664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99" b="1" dirty="0"/>
                <a:t>*OOH</a:t>
              </a:r>
              <a:endParaRPr lang="en-US" sz="1599" b="1" dirty="0"/>
            </a:p>
          </p:txBody>
        </p:sp>
        <p:sp>
          <p:nvSpPr>
            <p:cNvPr id="13" name="Pfeil nach links 12"/>
            <p:cNvSpPr>
              <a:spLocks noChangeAspect="1"/>
            </p:cNvSpPr>
            <p:nvPr/>
          </p:nvSpPr>
          <p:spPr>
            <a:xfrm rot="16200000">
              <a:off x="9062089" y="1565048"/>
              <a:ext cx="673593" cy="740865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99" b="1" dirty="0"/>
                <a:t>O</a:t>
              </a:r>
              <a:r>
                <a:rPr lang="pt-BR" sz="1599" b="1" baseline="-25000" dirty="0"/>
                <a:t>2</a:t>
              </a:r>
              <a:endParaRPr lang="en-US" sz="1599" b="1" dirty="0"/>
            </a:p>
          </p:txBody>
        </p:sp>
        <p:sp>
          <p:nvSpPr>
            <p:cNvPr id="14" name="Pfeil nach links 13"/>
            <p:cNvSpPr>
              <a:spLocks noChangeAspect="1"/>
            </p:cNvSpPr>
            <p:nvPr/>
          </p:nvSpPr>
          <p:spPr>
            <a:xfrm rot="16200000">
              <a:off x="8126246" y="4693332"/>
              <a:ext cx="919574" cy="740865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99" b="1" dirty="0"/>
                <a:t>H</a:t>
              </a:r>
              <a:r>
                <a:rPr lang="pt-BR" sz="1599" b="1" baseline="-25000" dirty="0"/>
                <a:t>2</a:t>
              </a:r>
              <a:r>
                <a:rPr lang="pt-BR" sz="1599" b="1" dirty="0"/>
                <a:t>O</a:t>
              </a:r>
              <a:endParaRPr lang="en-US" sz="1599" b="1" dirty="0"/>
            </a:p>
          </p:txBody>
        </p:sp>
        <p:sp>
          <p:nvSpPr>
            <p:cNvPr id="15" name="Pfeil nach links 14"/>
            <p:cNvSpPr>
              <a:spLocks noChangeAspect="1"/>
            </p:cNvSpPr>
            <p:nvPr/>
          </p:nvSpPr>
          <p:spPr>
            <a:xfrm flipH="1">
              <a:off x="7140800" y="3854360"/>
              <a:ext cx="1310674" cy="74012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99" b="1" dirty="0"/>
                <a:t>H</a:t>
              </a:r>
              <a:r>
                <a:rPr lang="pt-BR" sz="1599" b="1" baseline="30000" dirty="0"/>
                <a:t>+</a:t>
              </a:r>
              <a:r>
                <a:rPr lang="pt-BR" sz="1599" b="1" dirty="0"/>
                <a:t> + e</a:t>
              </a:r>
              <a:r>
                <a:rPr lang="pt-BR" sz="1599" b="1" baseline="30000" dirty="0"/>
                <a:t>-</a:t>
              </a:r>
              <a:endParaRPr lang="en-US" sz="1599" b="1" dirty="0"/>
            </a:p>
          </p:txBody>
        </p:sp>
        <p:sp>
          <p:nvSpPr>
            <p:cNvPr id="16" name="Pfeil nach links 15"/>
            <p:cNvSpPr>
              <a:spLocks noChangeAspect="1"/>
            </p:cNvSpPr>
            <p:nvPr/>
          </p:nvSpPr>
          <p:spPr>
            <a:xfrm flipH="1">
              <a:off x="7114317" y="2460193"/>
              <a:ext cx="1310674" cy="74012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99" b="1" dirty="0"/>
                <a:t>H</a:t>
              </a:r>
              <a:r>
                <a:rPr lang="pt-BR" sz="1599" b="1" baseline="30000" dirty="0"/>
                <a:t>+</a:t>
              </a:r>
              <a:r>
                <a:rPr lang="pt-BR" sz="1599" b="1" dirty="0"/>
                <a:t> + e</a:t>
              </a:r>
              <a:r>
                <a:rPr lang="pt-BR" sz="1599" b="1" baseline="30000" dirty="0"/>
                <a:t>-</a:t>
              </a:r>
              <a:endParaRPr lang="en-US" sz="1599" b="1" dirty="0"/>
            </a:p>
          </p:txBody>
        </p:sp>
        <p:sp>
          <p:nvSpPr>
            <p:cNvPr id="17" name="Pfeil nach links 16"/>
            <p:cNvSpPr>
              <a:spLocks noChangeAspect="1"/>
            </p:cNvSpPr>
            <p:nvPr/>
          </p:nvSpPr>
          <p:spPr>
            <a:xfrm>
              <a:off x="10346210" y="2414021"/>
              <a:ext cx="1310674" cy="74012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99" b="1" dirty="0"/>
                <a:t>H</a:t>
              </a:r>
              <a:r>
                <a:rPr lang="pt-BR" sz="1599" b="1" baseline="30000" dirty="0"/>
                <a:t>+</a:t>
              </a:r>
              <a:r>
                <a:rPr lang="pt-BR" sz="1599" b="1" dirty="0"/>
                <a:t> + e</a:t>
              </a:r>
              <a:r>
                <a:rPr lang="pt-BR" sz="1599" b="1" baseline="30000" dirty="0"/>
                <a:t>-</a:t>
              </a:r>
              <a:endParaRPr lang="en-US" sz="1599" b="1" dirty="0"/>
            </a:p>
          </p:txBody>
        </p:sp>
        <p:sp>
          <p:nvSpPr>
            <p:cNvPr id="18" name="Pfeil nach links 17"/>
            <p:cNvSpPr>
              <a:spLocks noChangeAspect="1"/>
            </p:cNvSpPr>
            <p:nvPr/>
          </p:nvSpPr>
          <p:spPr>
            <a:xfrm>
              <a:off x="10346210" y="3852356"/>
              <a:ext cx="1310674" cy="74012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99" b="1" dirty="0"/>
                <a:t>H</a:t>
              </a:r>
              <a:r>
                <a:rPr lang="pt-BR" sz="1599" b="1" baseline="30000" dirty="0"/>
                <a:t>+</a:t>
              </a:r>
              <a:r>
                <a:rPr lang="pt-BR" sz="1599" b="1" dirty="0"/>
                <a:t> + e</a:t>
              </a:r>
              <a:r>
                <a:rPr lang="pt-BR" sz="1599" b="1" baseline="30000" dirty="0"/>
                <a:t>-</a:t>
              </a:r>
              <a:endParaRPr lang="en-US" sz="1599" b="1" dirty="0"/>
            </a:p>
          </p:txBody>
        </p:sp>
        <p:sp>
          <p:nvSpPr>
            <p:cNvPr id="19" name="Pfeil nach links 18"/>
            <p:cNvSpPr>
              <a:spLocks noChangeAspect="1"/>
            </p:cNvSpPr>
            <p:nvPr/>
          </p:nvSpPr>
          <p:spPr>
            <a:xfrm rot="5400000" flipV="1">
              <a:off x="9751933" y="1617503"/>
              <a:ext cx="919574" cy="740865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99" b="1" dirty="0"/>
                <a:t>H</a:t>
              </a:r>
              <a:r>
                <a:rPr lang="pt-BR" sz="1599" b="1" baseline="-25000" dirty="0"/>
                <a:t>2</a:t>
              </a:r>
              <a:r>
                <a:rPr lang="pt-BR" sz="1599" b="1" dirty="0"/>
                <a:t>O</a:t>
              </a:r>
              <a:endParaRPr lang="en-US" sz="1599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732310" y="2796827"/>
              <a:ext cx="43633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99" b="1" dirty="0"/>
                <a:t>(4)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9732310" y="3741684"/>
              <a:ext cx="43633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99" b="1" dirty="0"/>
                <a:t>(3)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8604068" y="3741684"/>
              <a:ext cx="43633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99" b="1" dirty="0"/>
                <a:t>(2)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8604068" y="2796827"/>
              <a:ext cx="43633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99" b="1" dirty="0"/>
                <a:t>(1)</a:t>
              </a:r>
            </a:p>
          </p:txBody>
        </p:sp>
      </p:grpSp>
      <p:sp>
        <p:nvSpPr>
          <p:cNvPr id="31" name="Pfeil nach links 30"/>
          <p:cNvSpPr>
            <a:spLocks noChangeAspect="1"/>
          </p:cNvSpPr>
          <p:nvPr/>
        </p:nvSpPr>
        <p:spPr>
          <a:xfrm>
            <a:off x="10490070" y="2832487"/>
            <a:ext cx="1310674" cy="74012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9" b="1" dirty="0"/>
              <a:t>0.5 H</a:t>
            </a:r>
            <a:r>
              <a:rPr lang="pt-BR" sz="1599" b="1" baseline="-25000" dirty="0"/>
              <a:t>2</a:t>
            </a:r>
            <a:r>
              <a:rPr lang="pt-BR" sz="1599" b="1" dirty="0"/>
              <a:t>(g)</a:t>
            </a:r>
            <a:endParaRPr lang="en-US" sz="1599" b="1" dirty="0"/>
          </a:p>
        </p:txBody>
      </p:sp>
      <p:sp>
        <p:nvSpPr>
          <p:cNvPr id="32" name="Pfeil nach links 31"/>
          <p:cNvSpPr>
            <a:spLocks noChangeAspect="1"/>
          </p:cNvSpPr>
          <p:nvPr/>
        </p:nvSpPr>
        <p:spPr>
          <a:xfrm>
            <a:off x="10490070" y="4266138"/>
            <a:ext cx="1310674" cy="74012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9" b="1" dirty="0"/>
              <a:t>0.5 H</a:t>
            </a:r>
            <a:r>
              <a:rPr lang="pt-BR" sz="1599" b="1" baseline="-25000" dirty="0"/>
              <a:t>2</a:t>
            </a:r>
            <a:r>
              <a:rPr lang="pt-BR" sz="1599" b="1" dirty="0"/>
              <a:t>(g)</a:t>
            </a:r>
            <a:endParaRPr lang="en-US" sz="1599" b="1" dirty="0"/>
          </a:p>
        </p:txBody>
      </p:sp>
      <p:sp>
        <p:nvSpPr>
          <p:cNvPr id="34" name="Pfeil nach links 33"/>
          <p:cNvSpPr>
            <a:spLocks noChangeAspect="1"/>
          </p:cNvSpPr>
          <p:nvPr/>
        </p:nvSpPr>
        <p:spPr>
          <a:xfrm flipH="1">
            <a:off x="7266262" y="2877555"/>
            <a:ext cx="1310674" cy="74012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9" b="1" dirty="0"/>
              <a:t>0.5 H</a:t>
            </a:r>
            <a:r>
              <a:rPr lang="pt-BR" sz="1599" b="1" baseline="-25000" dirty="0"/>
              <a:t>2</a:t>
            </a:r>
            <a:r>
              <a:rPr lang="pt-BR" sz="1599" b="1" dirty="0"/>
              <a:t>(g)</a:t>
            </a:r>
            <a:endParaRPr lang="en-US" sz="1599" b="1" dirty="0"/>
          </a:p>
        </p:txBody>
      </p:sp>
      <p:sp>
        <p:nvSpPr>
          <p:cNvPr id="35" name="Pfeil nach links 34"/>
          <p:cNvSpPr>
            <a:spLocks noChangeAspect="1"/>
          </p:cNvSpPr>
          <p:nvPr/>
        </p:nvSpPr>
        <p:spPr>
          <a:xfrm flipH="1">
            <a:off x="7284660" y="4271722"/>
            <a:ext cx="1310674" cy="74012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9" b="1" dirty="0"/>
              <a:t>0.5 H</a:t>
            </a:r>
            <a:r>
              <a:rPr lang="pt-BR" sz="1599" b="1" baseline="-25000" dirty="0"/>
              <a:t>2</a:t>
            </a:r>
            <a:r>
              <a:rPr lang="pt-BR" sz="1599" b="1" dirty="0"/>
              <a:t>(g)</a:t>
            </a:r>
            <a:endParaRPr lang="en-US" sz="1599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58379" y="1598684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M, </a:t>
            </a:r>
            <a:r>
              <a:rPr lang="en-US" dirty="0" err="1"/>
              <a:t>MO</a:t>
            </a:r>
            <a:r>
              <a:rPr lang="en-US" baseline="-25000" dirty="0" err="1"/>
              <a:t>x</a:t>
            </a:r>
            <a:r>
              <a:rPr lang="en-US" dirty="0"/>
              <a:t>, </a:t>
            </a:r>
            <a:r>
              <a:rPr lang="en-US" dirty="0" err="1"/>
              <a:t>MO</a:t>
            </a:r>
            <a:r>
              <a:rPr lang="en-US" baseline="-25000" dirty="0" err="1"/>
              <a:t>x</a:t>
            </a:r>
            <a:r>
              <a:rPr lang="en-US" dirty="0" err="1"/>
              <a:t>H</a:t>
            </a:r>
            <a:r>
              <a:rPr lang="en-US" baseline="-25000" dirty="0" err="1"/>
              <a:t>y</a:t>
            </a:r>
            <a:r>
              <a:rPr lang="en-US" dirty="0"/>
              <a:t> systems</a:t>
            </a:r>
          </a:p>
        </p:txBody>
      </p:sp>
      <p:pic>
        <p:nvPicPr>
          <p:cNvPr id="37" name="Picture 2" descr="KIT H2 Bus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8635" y="1418747"/>
            <a:ext cx="1596708" cy="13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1524-1CD2-414E-9482-57C9A535AD75}" type="datetime4">
              <a:rPr lang="en-US" smtClean="0"/>
              <a:t>June 30, 2025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implementation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3" y="1180446"/>
            <a:ext cx="30253493" cy="431603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6934" y="6034490"/>
            <a:ext cx="6622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data and workflows available in the Materials Cloud </a:t>
            </a:r>
            <a:r>
              <a:rPr lang="en-US" sz="1200" dirty="0">
                <a:hlinkClick r:id="rId4"/>
              </a:rPr>
              <a:t>https://archive.materialscloud.org/</a:t>
            </a:r>
            <a:r>
              <a:rPr lang="en-US" sz="1200" dirty="0"/>
              <a:t>.</a:t>
            </a:r>
          </a:p>
        </p:txBody>
      </p:sp>
      <p:pic>
        <p:nvPicPr>
          <p:cNvPr id="10" name="Picture 4" descr="https://gitlab.com/uploads/-/system/project/avatar/482207/ase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3984" y="5579323"/>
            <a:ext cx="506612" cy="5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38" y="5579323"/>
            <a:ext cx="1479945" cy="506612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673815" y="5000505"/>
            <a:ext cx="7282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M. </a:t>
            </a:r>
            <a:r>
              <a:rPr lang="en-US" sz="1200" dirty="0" err="1"/>
              <a:t>Salmanion</a:t>
            </a:r>
            <a:r>
              <a:rPr lang="en-US" sz="1200" dirty="0"/>
              <a:t>, I. Kondov, M. </a:t>
            </a:r>
            <a:r>
              <a:rPr lang="en-US" sz="1200" dirty="0" err="1"/>
              <a:t>Vandichel</a:t>
            </a:r>
            <a:r>
              <a:rPr lang="en-US" sz="1200" dirty="0"/>
              <a:t>, P. </a:t>
            </a:r>
            <a:r>
              <a:rPr lang="en-US" sz="1200" dirty="0" err="1"/>
              <a:t>Aleshkevych</a:t>
            </a:r>
            <a:r>
              <a:rPr lang="en-US" sz="1200" dirty="0"/>
              <a:t>, M. M. </a:t>
            </a:r>
            <a:r>
              <a:rPr lang="en-US" sz="1200" dirty="0" err="1"/>
              <a:t>Najafpour</a:t>
            </a:r>
            <a:r>
              <a:rPr lang="en-US" sz="1200" dirty="0"/>
              <a:t>, </a:t>
            </a:r>
            <a:r>
              <a:rPr lang="en-US" sz="1200" dirty="0" err="1"/>
              <a:t>Inorg</a:t>
            </a:r>
            <a:r>
              <a:rPr lang="en-US" sz="1200" dirty="0"/>
              <a:t>. Chem. </a:t>
            </a:r>
            <a:r>
              <a:rPr lang="en-US" sz="1200" b="1" dirty="0"/>
              <a:t>61</a:t>
            </a:r>
            <a:r>
              <a:rPr lang="en-US" sz="1200" dirty="0"/>
              <a:t>, 2292 (2022).</a:t>
            </a:r>
            <a:br>
              <a:rPr lang="en-US" sz="1200" dirty="0"/>
            </a:br>
            <a:r>
              <a:rPr lang="en-US" sz="1200" dirty="0"/>
              <a:t>N. Akbari, I. Kondov, M. </a:t>
            </a:r>
            <a:r>
              <a:rPr lang="en-US" sz="1200" dirty="0" err="1"/>
              <a:t>Vandichel</a:t>
            </a:r>
            <a:r>
              <a:rPr lang="en-US" sz="1200" dirty="0"/>
              <a:t>, P. </a:t>
            </a:r>
            <a:r>
              <a:rPr lang="en-US" sz="1200" dirty="0" err="1"/>
              <a:t>Aleshkevych</a:t>
            </a:r>
            <a:r>
              <a:rPr lang="en-US" sz="1200" dirty="0"/>
              <a:t>, M. M. </a:t>
            </a:r>
            <a:r>
              <a:rPr lang="en-US" sz="1200" dirty="0" err="1"/>
              <a:t>Najafpour</a:t>
            </a:r>
            <a:r>
              <a:rPr lang="en-US" sz="1200" dirty="0"/>
              <a:t>, </a:t>
            </a:r>
            <a:r>
              <a:rPr lang="en-US" sz="1200" dirty="0" err="1"/>
              <a:t>Inorg</a:t>
            </a:r>
            <a:r>
              <a:rPr lang="en-US" sz="1200" dirty="0"/>
              <a:t>. Chem. </a:t>
            </a:r>
            <a:r>
              <a:rPr lang="en-US" sz="1200" b="1" dirty="0"/>
              <a:t>60</a:t>
            </a:r>
            <a:r>
              <a:rPr lang="en-US" sz="1200" dirty="0"/>
              <a:t>, 5682 (2021).</a:t>
            </a:r>
            <a:br>
              <a:rPr lang="en-US" sz="1200" dirty="0"/>
            </a:br>
            <a:r>
              <a:rPr lang="en-US" sz="1200" dirty="0"/>
              <a:t>M. </a:t>
            </a:r>
            <a:r>
              <a:rPr lang="en-US" sz="1200" dirty="0" err="1"/>
              <a:t>Vandichel</a:t>
            </a:r>
            <a:r>
              <a:rPr lang="en-US" sz="1200" dirty="0"/>
              <a:t>, K. </a:t>
            </a:r>
            <a:r>
              <a:rPr lang="en-US" sz="1200" dirty="0" err="1"/>
              <a:t>Laasonen</a:t>
            </a:r>
            <a:r>
              <a:rPr lang="en-US" sz="1200" dirty="0"/>
              <a:t>, I. Kondov, Top. </a:t>
            </a:r>
            <a:r>
              <a:rPr lang="en-US" sz="1200" dirty="0" err="1"/>
              <a:t>Catal</a:t>
            </a:r>
            <a:r>
              <a:rPr lang="en-US" sz="1200" dirty="0"/>
              <a:t>. </a:t>
            </a:r>
            <a:r>
              <a:rPr lang="en-US" sz="1200" b="1" dirty="0"/>
              <a:t>63</a:t>
            </a:r>
            <a:r>
              <a:rPr lang="en-US" sz="1200" dirty="0"/>
              <a:t>, 833 (2020).</a:t>
            </a:r>
            <a:br>
              <a:rPr lang="en-US" sz="1200" dirty="0"/>
            </a:br>
            <a:r>
              <a:rPr lang="en-US" sz="1200" dirty="0"/>
              <a:t>P. </a:t>
            </a:r>
            <a:r>
              <a:rPr lang="en-US" sz="1200" dirty="0" err="1"/>
              <a:t>Faubert</a:t>
            </a:r>
            <a:r>
              <a:rPr lang="en-US" sz="1200" dirty="0"/>
              <a:t>, I. Kondov, D. </a:t>
            </a:r>
            <a:r>
              <a:rPr lang="en-US" sz="1200" dirty="0" err="1"/>
              <a:t>Qazzazie</a:t>
            </a:r>
            <a:r>
              <a:rPr lang="en-US" sz="1200" dirty="0"/>
              <a:t>, O. </a:t>
            </a:r>
            <a:r>
              <a:rPr lang="en-US" sz="1200" dirty="0" err="1"/>
              <a:t>Yurchenko</a:t>
            </a:r>
            <a:r>
              <a:rPr lang="en-US" sz="1200" dirty="0"/>
              <a:t>, C. Müller, MRS Communications 8, 160 (2018).</a:t>
            </a:r>
          </a:p>
          <a:p>
            <a:r>
              <a:rPr lang="de-DE" sz="1200" dirty="0"/>
              <a:t>I. Kondov, P. </a:t>
            </a:r>
            <a:r>
              <a:rPr lang="de-DE" sz="1200" dirty="0" err="1"/>
              <a:t>Faubert</a:t>
            </a:r>
            <a:r>
              <a:rPr lang="de-DE" sz="1200" dirty="0"/>
              <a:t>, C. Müller, </a:t>
            </a:r>
            <a:r>
              <a:rPr lang="de-DE" sz="1200" dirty="0" err="1"/>
              <a:t>Electrochimica</a:t>
            </a:r>
            <a:r>
              <a:rPr lang="de-DE" sz="1200" dirty="0"/>
              <a:t> Acta 236, 260 (2017).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797" y="5535618"/>
            <a:ext cx="89725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179E-7 L -1.60712 0.003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65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1/04/xmldsig-more#rsa-sha256"/>
    <Reference Type="http://www.w3.org/2000/09/xmldsig#Object" URI="#idPackageObject">
      <DigestMethod Algorithm="http://www.w3.org/2001/04/xmlenc#sha256"/>
      <DigestValue>uvewlu/t4l7N1jQWF+Sn9+J7eLAS3PuXaMimdLkSCMQ=</DigestValue>
    </Reference>
    <Reference Type="http://www.w3.org/2000/09/xmldsig#Object" URI="#idOfficeObject">
      <DigestMethod Algorithm="http://www.w3.org/2001/04/xmlenc#sha256"/>
      <DigestValue>4sLm1JA1AFcCbilt1yVeJ3wLiUSUKNntatsklNQdBYo=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1/04/xmlenc#sha256"/>
      <DigestValue>pVT9HGa9rtepQsHJouWq+SJJh+omq6b/49H5oKB9pos=</DigestValue>
    </Reference>
  </SignedInfo>
  <SignatureValue>Vcz+OJ5kItImh8gwjgCskbmIVDXZmrCyqjG4rKC6B6ya2MlgakTr99uoo9ezq61FAbHtCEnJVq2N
jH2ZYNnN3TUpgu4X+JsI0EQ55/foSdbWMMLndTLPcpgFgAPIzzIXo/ikg2PbgKoGQ5dR/7LdHY0M
m1AcOVZFPAwXBsRtrO4pwW/V19s1Rb6t3mwhF9+u4zhUWgxm7YsbHdIcMkhyThrycxlLxnQrIAp5
8Z0h/frfKp86zcQ2Bm9c0/iTcdQ6to7UVxx0ygqZP2ZjWVP5TIPeEkrP5BNBdiqSH2207DcSMV7K
kRRsp83TWq7QR8gnrWnpzRVgEYvF86Q0q9GsgmHmwdfuLX0i8xF3iw5ikuzsZ0OelOy9DXeRRwTS
BBV2acCIttYfNsQ5Vtu2tos3clQo+leNTcKKWXTI8I5RyKUWULsAgiFJr7r0Ti4HAweTB7s8f48k
ssoK3oAiSUicxTcqB1ANcc0Du9Ksy8i8y30ba8k+3uL6ZNd2cAtBe8G9GVKQSaI6uQ5f2XlX+XHB
gaEHXkB5RRl8pFggcdBoC+V/vOdFnv8w7YNGS9x8b+jQy/w+5lkjmFKxSM817/8vFGNvNVWGgHFL
C4zSCE2KrXq4Yj35jddtjZpgfztDpxYdd1r/sOGqP24kOc1ehby4xrRISnJ7hzxXzINN06iQDNg=
</SignatureValue>
  <KeyInfo>
    <X509Data>
      <X509Certificate>MIIGnzCCBYegAwIBAgIMKGitm4lwz7ch+gHFMA0GCSqGSIb3DQEBCwUAMHsxCzAJBgNVBAYTAkRFMRswGQYDVQQIDBJCYWRlbi1XdWVydHRlbWJlcmcxEjAQBgNVBAcMCUthcmxzcnVoZTEqMCgGA1UECgwhS2FybHNydWhlIEluc3RpdHV0ZSBvZiBUZWNobm9sb2d5MQ8wDQYDVQQDDAZLSVQtQ0EwHhcNMjMwNDI2MTQwNzA3WhcNMjYwNDI1MTQwNzA3WjBvMQswCQYDVQQGEwJERTEqMCgGA1UECgwhS2FybHNydWhlIEluc3RpdHV0ZSBvZiBUZWNobm9sb2d5MQ8wDQYDVQQEDAZLb25kb3YxDTALBgNVBCoMBEl2YW4xFDASBgNVBAMMC0l2YW4gS29uZG92MIICIjANBgkqhkiG9w0BAQEFAAOCAg8AMIICCgKCAgEA466tvBaXBbKngCXqfbnZV/gt2ENouADDLNmKXahwt+5mDZn7+qknwccyt7SGlOP+oaUlwRKnIjlBfRdhyYvOZg3QeFefjyDD+9EMhCr1+xhvG/jDylqEqiWuVHArdIMVC9X+7uTAXRDVqno30m9/szv8PNqgNDK2AYvP+dD6wAm4bZUh5kvoZdrP/IS579yk3IKkTIq0cksLSAechTdxkeYNMhWB8nGfsQ6zOTSJjocutHW78LG6gZmZoQ3xR2J8OWj9cc7I4H5fz2VW7JrckLUgRLlUEj52fzHqhxrz2W8rUk44q7AfcFpwbVyjBCkMCXVaESGpiS6cQ+gMaa4VLHwZzOOYCjHYiKuLhaSktMAxVdTXKC52NCwDdgeU/17sXbW/YAwZFM8UZuZOQiwP5nGZecqjEa4p5r2j0odyfu1V+dZVH1pJrVwchHmtoGIgkP7lLD80KngY/95DYh9zEFoPicmZZaGSTVrRox0F6yCwxCsdCvD4qShsdVJs7Ox/T7gMFUUSe5w845ZOKWOS0pbF5czVDJMAPiBd6qlLu4r4MKTuMQotvQ+1ww1C/QlxuXYeHvG7N/E4mivH3sMW3m4M/1X+bUPWMr50cctLNlugnYkydYFpc7RiS3MKkWYTpSnk2UlJX60xT+915cf5RNhtySMjx3btrMfYo/d/KFUCAwEAAaOCAi0wggIpMAkGA1UdEwQCMAAwDgYDVR0PAQH/BAQDAgXgMB0GA1UdJQQWMBQGCCsGAQUFBwMCBggrBgEFBQcDBDAdBgNVHQ4EFgQUHSJO94qhmyxJk297Swr/rn7Z8bMwHwYDVR0jBBgwFoAUBBq/HJORPdPZPbDeEyPlmnD0LggwHgYDVR0RBBcwFYETaXZhbi5rb25kb3ZAa2l0LmVkdTB9BgNVHR8EdjB0MDigNqA0hjJodHRwOi8vY2RwMS5wY2EuZGZuLmRlL2tpdC1jYS1nMi9wdWIvY3JsL2NhY3JsLmNybDA4oDagNIYyaHR0cDovL2NkcDIucGNhLmRmbi5kZS9raXQtY2EtZzIvcHViL2NybC9jYWNybC5jcmwwgc0GCCsGAQUFBwEBBIHAMIG9MDMGCCsGAQUFBzABhidodHRwOi8vb2NzcC5wY2EuZGZuLmRlL09DU1AtU2VydmVyL09DU1AwQgYIKwYBBQUHMAKGNmh0dHA6Ly9jZHAxLnBjYS5kZm4uZGUva2l0LWNhLWcyL3B1Yi9jYWNlcnQvY2FjZXJ0LmNydDBCBggrBgEFBQcwAoY2aHR0cDovL2NkcDIucGNhLmRmbi5kZS9raXQtY2EtZzIvcHViL2NhY2VydC9jYWNlcnQuY3J0MD4GA1UdIAQ3MDUwDwYNKwYBBAGBrSGCLAEBBDAQBg4rBgEEAYGtIYIsAQEECzAQBg4rBgEEAYGtIYIsAgEECzANBgkqhkiG9w0BAQsFAAOCAQEABzCN6mFNrMh1sp725nLOwf6yvO2rNlMV5U/LMXz4a2f+HBLsmQS6/hn2e5J75wKaGlENRYDOBU9OsJI39z1+LPULK3QDQBP4tXJa9ID1SWg8NtDYlH/Ay6V/I+eRwMaaTg0a9jxvNUnURMrWaVcCTA45EwHq7dnz9LvyLpeXGTnd/dB0wq7LRHvtqQ90MBw15W3vH6d7YhYCavPLlem2xtBXdi5ES5w3TRqDZbX0D3s4AESTwKKMK7Cpr4zgL5JapucvyopIm7IZsFJN0pUoCMY9f6Xkizcd1Um/tMKNmogRTYp4V76ewIuw0vr79c5IZxqbuPENi2mHobc56W84fg==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ZA0yc/xO3JTsFCHnkGRYT0tE9b7806O9EDnxF1WjyYo=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8"/>
            <mdssi:RelationshipReference xmlns:mdssi="http://schemas.openxmlformats.org/package/2006/digital-signature" SourceId="rId3"/>
            <mdssi:RelationshipReference xmlns:mdssi="http://schemas.openxmlformats.org/package/2006/digital-signature" SourceId="rId21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24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23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22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</Transform>
          <Transform Algorithm="http://www.w3.org/TR/2001/REC-xml-c14n-20010315"/>
        </Transforms>
        <DigestMethod Algorithm="http://www.w3.org/2001/04/xmlenc#sha256"/>
        <DigestValue>186NNOiwQm9aA8PIEamDD7nJp/lfDrNLd0OIuDYyWu4=</DigestValue>
      </Reference>
      <Reference URI="/ppt/commentAuthors.xml?ContentType=application/vnd.openxmlformats-officedocument.presentationml.commentAuthors+xml">
        <DigestMethod Algorithm="http://www.w3.org/2001/04/xmlenc#sha256"/>
        <DigestValue>odMqfTv010Ujolq562iecZkYn1coRFtONFnEa7Swnn0=</DigestValue>
      </Reference>
      <Reference URI="/ppt/diagrams/colors1.xml?ContentType=application/vnd.openxmlformats-officedocument.drawingml.diagramColors+xml">
        <DigestMethod Algorithm="http://www.w3.org/2001/04/xmlenc#sha256"/>
        <DigestValue>MTO4zeGKktzlZuCW1j5pmSc9ycC+iOw7Yg2IhFGOimo=</DigestValue>
      </Reference>
      <Reference URI="/ppt/diagrams/colors2.xml?ContentType=application/vnd.openxmlformats-officedocument.drawingml.diagramColors+xml">
        <DigestMethod Algorithm="http://www.w3.org/2001/04/xmlenc#sha256"/>
        <DigestValue>MTO4zeGKktzlZuCW1j5pmSc9ycC+iOw7Yg2IhFGOimo=</DigestValue>
      </Reference>
      <Reference URI="/ppt/diagrams/colors3.xml?ContentType=application/vnd.openxmlformats-officedocument.drawingml.diagramColors+xml">
        <DigestMethod Algorithm="http://www.w3.org/2001/04/xmlenc#sha256"/>
        <DigestValue>Q8u0lf0xbcc4ONG2GcVQe4E7/na5IkZJMumwlptIJpg=</DigestValue>
      </Reference>
      <Reference URI="/ppt/diagrams/colors4.xml?ContentType=application/vnd.openxmlformats-officedocument.drawingml.diagramColors+xml">
        <DigestMethod Algorithm="http://www.w3.org/2001/04/xmlenc#sha256"/>
        <DigestValue>V7nSiGfOk3B0gZ7Rh6N5WbFQM4f4tCAEMHgNxhiuSCM=</DigestValue>
      </Reference>
      <Reference URI="/ppt/diagrams/data1.xml?ContentType=application/vnd.openxmlformats-officedocument.drawingml.diagramData+xml">
        <DigestMethod Algorithm="http://www.w3.org/2001/04/xmlenc#sha256"/>
        <DigestValue>Ny+8sMK8aun8xcBgb+htd3mYagEyyq977nq9d5ENH3Y=</DigestValue>
      </Reference>
      <Reference URI="/ppt/diagrams/data2.xml?ContentType=application/vnd.openxmlformats-officedocument.drawingml.diagramData+xml">
        <DigestMethod Algorithm="http://www.w3.org/2001/04/xmlenc#sha256"/>
        <DigestValue>PepyxTzWjJytEsCmryX6cD5ZHARjJsACliGsqMZYCLM=</DigestValue>
      </Reference>
      <Reference URI="/ppt/diagrams/data3.xml?ContentType=application/vnd.openxmlformats-officedocument.drawingml.diagramData+xml">
        <DigestMethod Algorithm="http://www.w3.org/2001/04/xmlenc#sha256"/>
        <DigestValue>rQTLTkVdyAiJFTZ0THzQbrM8kYvqmBmA7eKo57HqcbQ=</DigestValue>
      </Reference>
      <Reference URI="/ppt/diagrams/data4.xml?ContentType=application/vnd.openxmlformats-officedocument.drawingml.diagramData+xml">
        <DigestMethod Algorithm="http://www.w3.org/2001/04/xmlenc#sha256"/>
        <DigestValue>mjGoeFgDEJyTbAP25uRsBhLUscAhefOq1ne33q1aknA=</DigestValue>
      </Reference>
      <Reference URI="/ppt/diagrams/drawing1.xml?ContentType=application/vnd.ms-office.drawingml.diagramDrawing+xml">
        <DigestMethod Algorithm="http://www.w3.org/2001/04/xmlenc#sha256"/>
        <DigestValue>DUSsigi73sw9OmyD1xzLqURbQRXZiwd2bxqxIy3gbSs=</DigestValue>
      </Reference>
      <Reference URI="/ppt/diagrams/drawing2.xml?ContentType=application/vnd.ms-office.drawingml.diagramDrawing+xml">
        <DigestMethod Algorithm="http://www.w3.org/2001/04/xmlenc#sha256"/>
        <DigestValue>siM+NpV/7Ifltp+2pUSDpTyE+gUFfU5eNotYbq5kWnA=</DigestValue>
      </Reference>
      <Reference URI="/ppt/diagrams/drawing3.xml?ContentType=application/vnd.ms-office.drawingml.diagramDrawing+xml">
        <DigestMethod Algorithm="http://www.w3.org/2001/04/xmlenc#sha256"/>
        <DigestValue>eSH6CQ6rgOPXWIGrenGmCLwWLanxTGUGq3R7wNhehl0=</DigestValue>
      </Reference>
      <Reference URI="/ppt/diagrams/drawing4.xml?ContentType=application/vnd.ms-office.drawingml.diagramDrawing+xml">
        <DigestMethod Algorithm="http://www.w3.org/2001/04/xmlenc#sha256"/>
        <DigestValue>nT7KCzcI26+v9q0WNvVJ3j8TgG2rUhl9aHzrjr/Q/j8=</DigestValue>
      </Reference>
      <Reference URI="/ppt/diagrams/layout1.xml?ContentType=application/vnd.openxmlformats-officedocument.drawingml.diagramLayout+xml">
        <DigestMethod Algorithm="http://www.w3.org/2001/04/xmlenc#sha256"/>
        <DigestValue>qNrGM0dn3SbfYOFB01BeappIYmZ9ZvrZP4cbImrXYgk=</DigestValue>
      </Reference>
      <Reference URI="/ppt/diagrams/layout2.xml?ContentType=application/vnd.openxmlformats-officedocument.drawingml.diagramLayout+xml">
        <DigestMethod Algorithm="http://www.w3.org/2001/04/xmlenc#sha256"/>
        <DigestValue>qF/gBMbDK2kSAgnurodiBXN60VmNPm0l5WQfnwqfRPk=</DigestValue>
      </Reference>
      <Reference URI="/ppt/diagrams/layout3.xml?ContentType=application/vnd.openxmlformats-officedocument.drawingml.diagramLayout+xml">
        <DigestMethod Algorithm="http://www.w3.org/2001/04/xmlenc#sha256"/>
        <DigestValue>9tLWVB3fcC+2Lx0gfI4IbuKpjTjIhifORXXftWFS4gg=</DigestValue>
      </Reference>
      <Reference URI="/ppt/diagrams/layout4.xml?ContentType=application/vnd.openxmlformats-officedocument.drawingml.diagramLayout+xml">
        <DigestMethod Algorithm="http://www.w3.org/2001/04/xmlenc#sha256"/>
        <DigestValue>CZYuZHGYHbY0P8u2003cpuwAa1olBFUWuFWj4iWqbwo=</DigestValue>
      </Reference>
      <Reference URI="/ppt/diagrams/quickStyle1.xml?ContentType=application/vnd.openxmlformats-officedocument.drawingml.diagramStyle+xml">
        <DigestMethod Algorithm="http://www.w3.org/2001/04/xmlenc#sha256"/>
        <DigestValue>saop39DBTsIcZ9Rn8cSF01hHGspmNle4fMgdfugRa2w=</DigestValue>
      </Reference>
      <Reference URI="/ppt/diagrams/quickStyle2.xml?ContentType=application/vnd.openxmlformats-officedocument.drawingml.diagramStyle+xml">
        <DigestMethod Algorithm="http://www.w3.org/2001/04/xmlenc#sha256"/>
        <DigestValue>saop39DBTsIcZ9Rn8cSF01hHGspmNle4fMgdfugRa2w=</DigestValue>
      </Reference>
      <Reference URI="/ppt/diagrams/quickStyle3.xml?ContentType=application/vnd.openxmlformats-officedocument.drawingml.diagramStyle+xml">
        <DigestMethod Algorithm="http://www.w3.org/2001/04/xmlenc#sha256"/>
        <DigestValue>saop39DBTsIcZ9Rn8cSF01hHGspmNle4fMgdfugRa2w=</DigestValue>
      </Reference>
      <Reference URI="/ppt/diagrams/quickStyle4.xml?ContentType=application/vnd.openxmlformats-officedocument.drawingml.diagramStyle+xml">
        <DigestMethod Algorithm="http://www.w3.org/2001/04/xmlenc#sha256"/>
        <DigestValue>saop39DBTsIcZ9Rn8cSF01hHGspmNle4fMgdfugRa2w=</DigestValue>
      </Reference>
      <Reference URI="/ppt/media/image1.png?ContentType=image/png">
        <DigestMethod Algorithm="http://www.w3.org/2001/04/xmlenc#sha256"/>
        <DigestValue>vcTF61HeUFlIuKSmcwyyG20+qcVUWPXaH5Pjio3IA5k=</DigestValue>
      </Reference>
      <Reference URI="/ppt/media/image10.jpeg?ContentType=image/jpeg">
        <DigestMethod Algorithm="http://www.w3.org/2001/04/xmlenc#sha256"/>
        <DigestValue>bEs68gbdc0roE4q0NYTMd0K+0O9YyjjbSDNWLmFzVKQ=</DigestValue>
      </Reference>
      <Reference URI="/ppt/media/image11.jpeg?ContentType=image/jpeg">
        <DigestMethod Algorithm="http://www.w3.org/2001/04/xmlenc#sha256"/>
        <DigestValue>tWKgvx8nbQdWBxEp6P23kW+pd1LnJqpSrpD1NyDGGl0=</DigestValue>
      </Reference>
      <Reference URI="/ppt/media/image12.jpeg?ContentType=image/jpeg">
        <DigestMethod Algorithm="http://www.w3.org/2001/04/xmlenc#sha256"/>
        <DigestValue>pKHK6siEWwpSn5gan+DcslEuR87AMAY3AkY9ykV54GA=</DigestValue>
      </Reference>
      <Reference URI="/ppt/media/image13.jpeg?ContentType=image/jpeg">
        <DigestMethod Algorithm="http://www.w3.org/2001/04/xmlenc#sha256"/>
        <DigestValue>mU38fbn/Qaxf2ZXlusfyph7ALQ+0h/6G/ig6zYlPYxY=</DigestValue>
      </Reference>
      <Reference URI="/ppt/media/image14.png?ContentType=image/png">
        <DigestMethod Algorithm="http://www.w3.org/2001/04/xmlenc#sha256"/>
        <DigestValue>rAybcXN9tkgBKwE1Ys6HG8ihW3UQCUD30N/qbjk4Okg=</DigestValue>
      </Reference>
      <Reference URI="/ppt/media/image15.png?ContentType=image/png">
        <DigestMethod Algorithm="http://www.w3.org/2001/04/xmlenc#sha256"/>
        <DigestValue>8gpUyP9wPRFSmQHkCu8ln1aOdpN+r79nFzzDwUqLAAo=</DigestValue>
      </Reference>
      <Reference URI="/ppt/media/image16.png?ContentType=image/png">
        <DigestMethod Algorithm="http://www.w3.org/2001/04/xmlenc#sha256"/>
        <DigestValue>mCEU0+Cy8oNU1z1KjNzb+83hCufDPjycHzQKozGXXD0=</DigestValue>
      </Reference>
      <Reference URI="/ppt/media/image17.png?ContentType=image/png">
        <DigestMethod Algorithm="http://www.w3.org/2001/04/xmlenc#sha256"/>
        <DigestValue>edTKlWagqUjBquuAGidjqAMKlVJzo8q67G2wZ4krGmE=</DigestValue>
      </Reference>
      <Reference URI="/ppt/media/image18.png?ContentType=image/png">
        <DigestMethod Algorithm="http://www.w3.org/2001/04/xmlenc#sha256"/>
        <DigestValue>eN+WacC11BjFZiVJg4SV2ok/4fOJSXZDMzV2unTBotk=</DigestValue>
      </Reference>
      <Reference URI="/ppt/media/image19.png?ContentType=image/png">
        <DigestMethod Algorithm="http://www.w3.org/2001/04/xmlenc#sha256"/>
        <DigestValue>s2+2TsbML8LgvVs0MSV3u87c/gjaQ/QfF/UhLrr1jXM=</DigestValue>
      </Reference>
      <Reference URI="/ppt/media/image2.png?ContentType=image/png">
        <DigestMethod Algorithm="http://www.w3.org/2001/04/xmlenc#sha256"/>
        <DigestValue>j9qpyoX8P8Ij6UQMuZBOnfKsX6ghsg2pMlwNLBjL7gg=</DigestValue>
      </Reference>
      <Reference URI="/ppt/media/image20.png?ContentType=image/png">
        <DigestMethod Algorithm="http://www.w3.org/2001/04/xmlenc#sha256"/>
        <DigestValue>fgN3LhS3g1ybfL0nltYkx9yNHJmv6Ep3V/7YMdGCbBo=</DigestValue>
      </Reference>
      <Reference URI="/ppt/media/image21.png?ContentType=image/png">
        <DigestMethod Algorithm="http://www.w3.org/2001/04/xmlenc#sha256"/>
        <DigestValue>ISoU4i8A6TbTELXMpzHqjkypZvhgvHS1xmK02jNsnhc=</DigestValue>
      </Reference>
      <Reference URI="/ppt/media/image22.png?ContentType=image/png">
        <DigestMethod Algorithm="http://www.w3.org/2001/04/xmlenc#sha256"/>
        <DigestValue>fRBCtp79g/On/i4+RdzZIG6p4rrZElhhT0d3DdTVk5s=</DigestValue>
      </Reference>
      <Reference URI="/ppt/media/image23.png?ContentType=image/png">
        <DigestMethod Algorithm="http://www.w3.org/2001/04/xmlenc#sha256"/>
        <DigestValue>nsxZ6de5SQgTMXda/uAkqGzZYat0zdskaqpqZhNhbyU=</DigestValue>
      </Reference>
      <Reference URI="/ppt/media/image24.png?ContentType=image/png">
        <DigestMethod Algorithm="http://www.w3.org/2001/04/xmlenc#sha256"/>
        <DigestValue>dEzP7qicyP2ekkjHHOa1t90EK7MUnqtO2czJPjyL8sQ=</DigestValue>
      </Reference>
      <Reference URI="/ppt/media/image25.png?ContentType=image/png">
        <DigestMethod Algorithm="http://www.w3.org/2001/04/xmlenc#sha256"/>
        <DigestValue>yY1eKIaN8rqbjyNdtnyZU4HzJ3duTSuO9jh7/faUBJk=</DigestValue>
      </Reference>
      <Reference URI="/ppt/media/image26.png?ContentType=image/png">
        <DigestMethod Algorithm="http://www.w3.org/2001/04/xmlenc#sha256"/>
        <DigestValue>ha7k4zpKJx8tlVoBfnrLk5XGE4WxMXPbY9Pq4zSd3xI=</DigestValue>
      </Reference>
      <Reference URI="/ppt/media/image27.png?ContentType=image/png">
        <DigestMethod Algorithm="http://www.w3.org/2001/04/xmlenc#sha256"/>
        <DigestValue>HSNQHUccU53T0dRiwrM+fFza5Yu2bHYwqepLThj2jGc=</DigestValue>
      </Reference>
      <Reference URI="/ppt/media/image28.png?ContentType=image/png">
        <DigestMethod Algorithm="http://www.w3.org/2001/04/xmlenc#sha256"/>
        <DigestValue>414qfIa4FKe/7BLAax1h2aWiASxAuxW+zEmxypranNQ=</DigestValue>
      </Reference>
      <Reference URI="/ppt/media/image29.png?ContentType=image/png">
        <DigestMethod Algorithm="http://www.w3.org/2001/04/xmlenc#sha256"/>
        <DigestValue>SH3/CrmXC8eNO8ndZ5ROvPVT4ToUtfw9tzVz/IKfyOE=</DigestValue>
      </Reference>
      <Reference URI="/ppt/media/image3.png?ContentType=image/png">
        <DigestMethod Algorithm="http://www.w3.org/2001/04/xmlenc#sha256"/>
        <DigestValue>gDnCnyAYkNzWcDnn5/IgQzOkf+JM74DpgOI9oTvTsmc=</DigestValue>
      </Reference>
      <Reference URI="/ppt/media/image30.png?ContentType=image/png">
        <DigestMethod Algorithm="http://www.w3.org/2001/04/xmlenc#sha256"/>
        <DigestValue>jtZGhzlThZv+EQoU4JH0X/qN/grf4W20mwwOEAYof/Y=</DigestValue>
      </Reference>
      <Reference URI="/ppt/media/image31.png?ContentType=image/png">
        <DigestMethod Algorithm="http://www.w3.org/2001/04/xmlenc#sha256"/>
        <DigestValue>NMDcuJlu2maclHgIqo0WskknWBV7rfcM90dwytD4meQ=</DigestValue>
      </Reference>
      <Reference URI="/ppt/media/image32.png?ContentType=image/png">
        <DigestMethod Algorithm="http://www.w3.org/2001/04/xmlenc#sha256"/>
        <DigestValue>IywYG7LVOwuIz6lPEh6RuZEK5EOgGLWKpo5dHnQ66Fs=</DigestValue>
      </Reference>
      <Reference URI="/ppt/media/image33.png?ContentType=image/png">
        <DigestMethod Algorithm="http://www.w3.org/2001/04/xmlenc#sha256"/>
        <DigestValue>AvfF1l6jBjzAbIwE8/wWoDITyeSilQAAy2ijLxqESOs=</DigestValue>
      </Reference>
      <Reference URI="/ppt/media/image34.png?ContentType=image/png">
        <DigestMethod Algorithm="http://www.w3.org/2001/04/xmlenc#sha256"/>
        <DigestValue>dr4pfC8MPOCl6nB/eNdfVl23Uo+xlyj1OCMnqInKJ0M=</DigestValue>
      </Reference>
      <Reference URI="/ppt/media/image340.png?ContentType=image/png">
        <DigestMethod Algorithm="http://www.w3.org/2001/04/xmlenc#sha256"/>
        <DigestValue>DCvTfsyefe4z2iXy5MFrns4zKvEzeijXv/sgnZPTgKI=</DigestValue>
      </Reference>
      <Reference URI="/ppt/media/image35.png?ContentType=image/png">
        <DigestMethod Algorithm="http://www.w3.org/2001/04/xmlenc#sha256"/>
        <DigestValue>CULWEUyV08EvIFe+Vz5RL9oAmu31ZDg+E/ESqh15sL0=</DigestValue>
      </Reference>
      <Reference URI="/ppt/media/image36.png?ContentType=image/png">
        <DigestMethod Algorithm="http://www.w3.org/2001/04/xmlenc#sha256"/>
        <DigestValue>7L1F5C0o/QjzJiYaI6WLT8a6Mg1OiIeB7lfse3Zg6rs=</DigestValue>
      </Reference>
      <Reference URI="/ppt/media/image37.png?ContentType=image/png">
        <DigestMethod Algorithm="http://www.w3.org/2001/04/xmlenc#sha256"/>
        <DigestValue>h127lYWm6foRfj8vvjg9abu5rplcLTjVMwb9HNavwps=</DigestValue>
      </Reference>
      <Reference URI="/ppt/media/image38.png?ContentType=image/png">
        <DigestMethod Algorithm="http://www.w3.org/2001/04/xmlenc#sha256"/>
        <DigestValue>hWRVggRPnGzFOXgG6NWHZziUcRXjJBuFFF7eSotJw3U=</DigestValue>
      </Reference>
      <Reference URI="/ppt/media/image39.png?ContentType=image/png">
        <DigestMethod Algorithm="http://www.w3.org/2001/04/xmlenc#sha256"/>
        <DigestValue>tAC81VdRjXVOQCo6Hz/xWzmJ14G/76SzbznSclc2u0k=</DigestValue>
      </Reference>
      <Reference URI="/ppt/media/image4.jpeg?ContentType=image/jpeg">
        <DigestMethod Algorithm="http://www.w3.org/2001/04/xmlenc#sha256"/>
        <DigestValue>SBsT3I0kKaoM0aF31hs94hcsikdVahUDzwBvfuRc44M=</DigestValue>
      </Reference>
      <Reference URI="/ppt/media/image40.png?ContentType=image/png">
        <DigestMethod Algorithm="http://www.w3.org/2001/04/xmlenc#sha256"/>
        <DigestValue>SIZeMZkJ5zrDbGlkRPIdoYr6tz/sCONxZWf1K/Veqk4=</DigestValue>
      </Reference>
      <Reference URI="/ppt/media/image41.png?ContentType=image/png">
        <DigestMethod Algorithm="http://www.w3.org/2001/04/xmlenc#sha256"/>
        <DigestValue>vbQpO5Xp0OWKKJ9exthypJXlsw1dQaYiosUs001XSrc=</DigestValue>
      </Reference>
      <Reference URI="/ppt/media/image42.png?ContentType=image/png">
        <DigestMethod Algorithm="http://www.w3.org/2001/04/xmlenc#sha256"/>
        <DigestValue>SzQlkPyjZO3XQ4kpVs2EGrq45KXrOkx24gjsr2OGf+w=</DigestValue>
      </Reference>
      <Reference URI="/ppt/media/image43.png?ContentType=image/png">
        <DigestMethod Algorithm="http://www.w3.org/2001/04/xmlenc#sha256"/>
        <DigestValue>I+AblVjMggWGnCUvY3uZVhZUpQszgnKOP+cdTnCQ/q0=</DigestValue>
      </Reference>
      <Reference URI="/ppt/media/image44.png?ContentType=image/png">
        <DigestMethod Algorithm="http://www.w3.org/2001/04/xmlenc#sha256"/>
        <DigestValue>HJ7juHLmuC2+fo9B/w2g3EY12FONUR1cS98Nk+Qk//4=</DigestValue>
      </Reference>
      <Reference URI="/ppt/media/image45.png?ContentType=image/png">
        <DigestMethod Algorithm="http://www.w3.org/2001/04/xmlenc#sha256"/>
        <DigestValue>gxlld2frEHyBssoplLrdx4m8adYN+3/9VAIaSKyJQ5s=</DigestValue>
      </Reference>
      <Reference URI="/ppt/media/image46.png?ContentType=image/png">
        <DigestMethod Algorithm="http://www.w3.org/2001/04/xmlenc#sha256"/>
        <DigestValue>gSG//K/xH6WJyqwIQslxnvIWyzhROrGQCyUdqJcDhi8=</DigestValue>
      </Reference>
      <Reference URI="/ppt/media/image47.png?ContentType=image/png">
        <DigestMethod Algorithm="http://www.w3.org/2001/04/xmlenc#sha256"/>
        <DigestValue>n6+czKFrcRIM9xeBpnH3QCIMkNQ85wXZ/YvPq2KfD/Y=</DigestValue>
      </Reference>
      <Reference URI="/ppt/media/image48.png?ContentType=image/png">
        <DigestMethod Algorithm="http://www.w3.org/2001/04/xmlenc#sha256"/>
        <DigestValue>nyksHD8WJP0WYj268VvEjeq9qHmK9WCJna27kVw58MQ=</DigestValue>
      </Reference>
      <Reference URI="/ppt/media/image49.png?ContentType=image/png">
        <DigestMethod Algorithm="http://www.w3.org/2001/04/xmlenc#sha256"/>
        <DigestValue>QDsFutNLZ3H6XFrgLIirQYlZW55mESwWZc3dz90AKvA=</DigestValue>
      </Reference>
      <Reference URI="/ppt/media/image5.jpeg?ContentType=image/jpeg">
        <DigestMethod Algorithm="http://www.w3.org/2001/04/xmlenc#sha256"/>
        <DigestValue>j0tE520PUJJigM4YIb21IKFd5HZTf3nxnRpX96GqayM=</DigestValue>
      </Reference>
      <Reference URI="/ppt/media/image50.png?ContentType=image/png">
        <DigestMethod Algorithm="http://www.w3.org/2001/04/xmlenc#sha256"/>
        <DigestValue>kSY61bpgbg3LRDi+FKYMFNcf/dofPGMtdh8t6hoplQI=</DigestValue>
      </Reference>
      <Reference URI="/ppt/media/image51.png?ContentType=image/png">
        <DigestMethod Algorithm="http://www.w3.org/2001/04/xmlenc#sha256"/>
        <DigestValue>uu7VTIC/FG5oMP5YN98bw6ywtyoUFknJpdNOG1YPQsM=</DigestValue>
      </Reference>
      <Reference URI="/ppt/media/image52.png?ContentType=image/png">
        <DigestMethod Algorithm="http://www.w3.org/2001/04/xmlenc#sha256"/>
        <DigestValue>eVdUI/onYeT070nXrLmsz7G6kB/i95MBeMP/sw5RS2U=</DigestValue>
      </Reference>
      <Reference URI="/ppt/media/image53.png?ContentType=image/png">
        <DigestMethod Algorithm="http://www.w3.org/2001/04/xmlenc#sha256"/>
        <DigestValue>AO4zeiFvR5/maBEiAcO/sNhp7bm4K1skj1i+QzPkmME=</DigestValue>
      </Reference>
      <Reference URI="/ppt/media/image54.jpeg?ContentType=image/jpeg">
        <DigestMethod Algorithm="http://www.w3.org/2001/04/xmlenc#sha256"/>
        <DigestValue>xQI1ll3FGR5kRVG/OqW0QZawKOKFDsLxOPDajwzOx9k=</DigestValue>
      </Reference>
      <Reference URI="/ppt/media/image55.png?ContentType=image/png">
        <DigestMethod Algorithm="http://www.w3.org/2001/04/xmlenc#sha256"/>
        <DigestValue>zjjteNRVjHu8XWXaq8eilaLih9azApkXMUqpEOE78w8=</DigestValue>
      </Reference>
      <Reference URI="/ppt/media/image56.png?ContentType=image/png">
        <DigestMethod Algorithm="http://www.w3.org/2001/04/xmlenc#sha256"/>
        <DigestValue>5FgteUN6X15JClcfMp9RWm5a35PSYtRHTKNt2aZ6+gE=</DigestValue>
      </Reference>
      <Reference URI="/ppt/media/image57.png?ContentType=image/png">
        <DigestMethod Algorithm="http://www.w3.org/2001/04/xmlenc#sha256"/>
        <DigestValue>nCI2wrL0quKl3/42W66kOhh7cBpgKsPvzc9gJZPMd20=</DigestValue>
      </Reference>
      <Reference URI="/ppt/media/image58.png?ContentType=image/png">
        <DigestMethod Algorithm="http://www.w3.org/2001/04/xmlenc#sha256"/>
        <DigestValue>0FRjGWG9wDEvgdKwa3WUmqbqsuoM4rhtSmj/EvxeQrc=</DigestValue>
      </Reference>
      <Reference URI="/ppt/media/image59.png?ContentType=image/png">
        <DigestMethod Algorithm="http://www.w3.org/2001/04/xmlenc#sha256"/>
        <DigestValue>xowoO3V8h+Oz0ryljJCCV3PIOluio0IDXfc4UAWnX7E=</DigestValue>
      </Reference>
      <Reference URI="/ppt/media/image6.jpeg?ContentType=image/jpeg">
        <DigestMethod Algorithm="http://www.w3.org/2001/04/xmlenc#sha256"/>
        <DigestValue>MikO+wL+/1Oz1YyaqHZQJNPtOeuw0n9BeAjCzP7EDkQ=</DigestValue>
      </Reference>
      <Reference URI="/ppt/media/image60.png?ContentType=image/png">
        <DigestMethod Algorithm="http://www.w3.org/2001/04/xmlenc#sha256"/>
        <DigestValue>wT7pIcFyqD3vqDb/HpNrTxNV1P/mQ1C1tBHkbGLVkNs=</DigestValue>
      </Reference>
      <Reference URI="/ppt/media/image61.png?ContentType=image/png">
        <DigestMethod Algorithm="http://www.w3.org/2001/04/xmlenc#sha256"/>
        <DigestValue>XGwJnrgc8cpYpEBOCZvUR3vLhGjWExXFXnazB9kWXC0=</DigestValue>
      </Reference>
      <Reference URI="/ppt/media/image62.png?ContentType=image/png">
        <DigestMethod Algorithm="http://www.w3.org/2001/04/xmlenc#sha256"/>
        <DigestValue>BWTlnOz60T0vOexvXadjQGGxVLDTGQ7thUzV39Agqj8=</DigestValue>
      </Reference>
      <Reference URI="/ppt/media/image68.png?ContentType=image/png">
        <DigestMethod Algorithm="http://www.w3.org/2001/04/xmlenc#sha256"/>
        <DigestValue>uPsvVl1jj+NXHRZB6LhHFBHxPRSAO2dusDIdW5UfhbA=</DigestValue>
      </Reference>
      <Reference URI="/ppt/media/image69.png?ContentType=image/png">
        <DigestMethod Algorithm="http://www.w3.org/2001/04/xmlenc#sha256"/>
        <DigestValue>rZimDdyLubvQG5+KP/oVWMpBeeoCKF45OhY4r4W45l4=</DigestValue>
      </Reference>
      <Reference URI="/ppt/media/image7.jpeg?ContentType=image/jpeg">
        <DigestMethod Algorithm="http://www.w3.org/2001/04/xmlenc#sha256"/>
        <DigestValue>FnDqxLki/Utb0UwoGU6GY+7zvSRLawD/WOwfALR6IhY=</DigestValue>
      </Reference>
      <Reference URI="/ppt/media/image70.png?ContentType=image/png">
        <DigestMethod Algorithm="http://www.w3.org/2001/04/xmlenc#sha256"/>
        <DigestValue>SWEQhwLSj+R+QnDB7bMXPvJQQUx3JB5haBdA+Xi3fPA=</DigestValue>
      </Reference>
      <Reference URI="/ppt/media/image8.jpeg?ContentType=image/jpeg">
        <DigestMethod Algorithm="http://www.w3.org/2001/04/xmlenc#sha256"/>
        <DigestValue>D+8qpScCwjMg+m99mJ+PS4HOwJe51DGaZGj1+FF5NE4=</DigestValue>
      </Reference>
      <Reference URI="/ppt/media/image9.jpeg?ContentType=image/jpeg">
        <DigestMethod Algorithm="http://www.w3.org/2001/04/xmlenc#sha256"/>
        <DigestValue>t4jEI9JlNOGK4J8M4ELZp5uIhLpBXDa6k4HZ1r4Vqos=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dgNIANArgw1amMI4snyqIuLk+GBDpxdgTLn+jmEU+Gw=</DigestValue>
      </Reference>
      <Reference URI="/ppt/notesMasters/notesMaster1.xml?ContentType=application/vnd.openxmlformats-officedocument.presentationml.notesMaster+xml">
        <DigestMethod Algorithm="http://www.w3.org/2001/04/xmlenc#sha256"/>
        <DigestValue>h5Euo2nlvbeky3sCGAuVrHdha7iE/xNfcNporTTumbs=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4LhxDTPvfXb9ydVFieuQdFYk+yT9fHUWrCKWprtpvCY=</DigestValue>
      </Reference>
      <Reference URI="/ppt/notesSlides/_rels/notesSlide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LJD9r9ApfNJxBHgU6wW19C3I+pz+O9CG3OLlv5yKNCA=</DigestValue>
      </Reference>
      <Reference URI="/ppt/notesSlides/_rels/notesSlide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MtZtQSBebPm6D6W+ToEUhPQ2i5YEmsBx/1d5A5K47/A=</DigestValue>
      </Reference>
      <Reference URI="/ppt/notesSlides/_rels/notesSlide1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5ml6lPEfIXKvIooNILmulborvv6c8/pTdR+GFfG2gyM=</DigestValue>
      </Reference>
      <Reference URI="/ppt/notesSlides/_rels/notesSlide1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VLNaV+o50gKe0P8OXoiV/yuPNjkOUq1P2pyCC1Esrx4=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9wTHvE6ZN/xvJrAG6D1pCq6vnFSQ4LhGR6Qfw5OsLF8=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AgAgNVMcvWd5J7b5DC+SX7VqNVGiqM5+3R55bsMMkm4=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Qbx2/kUayG2sCMVMUwisSjX4qdyqAkLD84NiRqLoxLo=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YK8FxVa1xWFgO62UR8D0Bkb7JpzP+2+6Tgu117aVP8Q=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Jlylh7j4/cTmIDMP3aOpMgUeDyTZLdst5XVax+AWNWI=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QnksgCoEn+kNlfsDtZNCvnOpdRQA8EFa433/xc5jmhU=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vxrj2MU/FQYGDSpoOIJiD+wrhH3ySJct3C+lC2ORnNk=</DigestValue>
      </Reference>
      <Reference URI="/ppt/notesSlides/_rels/notes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t4SrMhMGRArfvjxb5hkqoXSGY/GrV7viGGNv3Y3DvzA=</DigestValue>
      </Reference>
      <Reference URI="/ppt/notesSlides/notesSlide1.xml?ContentType=application/vnd.openxmlformats-officedocument.presentationml.notesSlide+xml">
        <DigestMethod Algorithm="http://www.w3.org/2001/04/xmlenc#sha256"/>
        <DigestValue>zhOzn6OsKH6AU4OSx38bJTLPpg0yY0NOsI0Vwhjf1C0=</DigestValue>
      </Reference>
      <Reference URI="/ppt/notesSlides/notesSlide10.xml?ContentType=application/vnd.openxmlformats-officedocument.presentationml.notesSlide+xml">
        <DigestMethod Algorithm="http://www.w3.org/2001/04/xmlenc#sha256"/>
        <DigestValue>y4FL4TBqptVzfxReICk49yK3jDdu8qZJtwBTxzZzifs=</DigestValue>
      </Reference>
      <Reference URI="/ppt/notesSlides/notesSlide11.xml?ContentType=application/vnd.openxmlformats-officedocument.presentationml.notesSlide+xml">
        <DigestMethod Algorithm="http://www.w3.org/2001/04/xmlenc#sha256"/>
        <DigestValue>9njRs7OlU8VbbZ1SIpXaECmG6Lku2H7oIZDX4NXd5To=</DigestValue>
      </Reference>
      <Reference URI="/ppt/notesSlides/notesSlide12.xml?ContentType=application/vnd.openxmlformats-officedocument.presentationml.notesSlide+xml">
        <DigestMethod Algorithm="http://www.w3.org/2001/04/xmlenc#sha256"/>
        <DigestValue>/t1ixh9CBB9Jdceam8tb0DTpzrkl+Uco7clHJ22MSMk=</DigestValue>
      </Reference>
      <Reference URI="/ppt/notesSlides/notesSlide13.xml?ContentType=application/vnd.openxmlformats-officedocument.presentationml.notesSlide+xml">
        <DigestMethod Algorithm="http://www.w3.org/2001/04/xmlenc#sha256"/>
        <DigestValue>hRCCdWOuKStwLDnCG78p2fiBrR/Ztt3V9eJ9MmQYUys=</DigestValue>
      </Reference>
      <Reference URI="/ppt/notesSlides/notesSlide2.xml?ContentType=application/vnd.openxmlformats-officedocument.presentationml.notesSlide+xml">
        <DigestMethod Algorithm="http://www.w3.org/2001/04/xmlenc#sha256"/>
        <DigestValue>rRKEM5NU83NSxZC8ppkka3J45z1pKMuaVNXfqsQf8dU=</DigestValue>
      </Reference>
      <Reference URI="/ppt/notesSlides/notesSlide3.xml?ContentType=application/vnd.openxmlformats-officedocument.presentationml.notesSlide+xml">
        <DigestMethod Algorithm="http://www.w3.org/2001/04/xmlenc#sha256"/>
        <DigestValue>cFvHzuMQYnew3ERsTliuqJau9gW2kJtSoejK2wFRmWM=</DigestValue>
      </Reference>
      <Reference URI="/ppt/notesSlides/notesSlide4.xml?ContentType=application/vnd.openxmlformats-officedocument.presentationml.notesSlide+xml">
        <DigestMethod Algorithm="http://www.w3.org/2001/04/xmlenc#sha256"/>
        <DigestValue>nbuApeHCNqfYeM8XqPmGJZJjfkCCBvyaxNfPB300z8g=</DigestValue>
      </Reference>
      <Reference URI="/ppt/notesSlides/notesSlide5.xml?ContentType=application/vnd.openxmlformats-officedocument.presentationml.notesSlide+xml">
        <DigestMethod Algorithm="http://www.w3.org/2001/04/xmlenc#sha256"/>
        <DigestValue>eQWpuwhsaXlYeSG8eOklSiZlSHSNs07+LrZV71ZFb08=</DigestValue>
      </Reference>
      <Reference URI="/ppt/notesSlides/notesSlide6.xml?ContentType=application/vnd.openxmlformats-officedocument.presentationml.notesSlide+xml">
        <DigestMethod Algorithm="http://www.w3.org/2001/04/xmlenc#sha256"/>
        <DigestValue>15bl/FK8dL2sy58rfM+Ys1UQTgLRswF4wVHzwl+ZIk0=</DigestValue>
      </Reference>
      <Reference URI="/ppt/notesSlides/notesSlide7.xml?ContentType=application/vnd.openxmlformats-officedocument.presentationml.notesSlide+xml">
        <DigestMethod Algorithm="http://www.w3.org/2001/04/xmlenc#sha256"/>
        <DigestValue>i54RZuejhTWvH86arkFfCo4sr1tcRPw/nkEWBk+t98w=</DigestValue>
      </Reference>
      <Reference URI="/ppt/notesSlides/notesSlide8.xml?ContentType=application/vnd.openxmlformats-officedocument.presentationml.notesSlide+xml">
        <DigestMethod Algorithm="http://www.w3.org/2001/04/xmlenc#sha256"/>
        <DigestValue>fvoqci6rH8A8CG0NfVKSGP/MGX81qkdK00n0f6wAyVE=</DigestValue>
      </Reference>
      <Reference URI="/ppt/notesSlides/notesSlide9.xml?ContentType=application/vnd.openxmlformats-officedocument.presentationml.notesSlide+xml">
        <DigestMethod Algorithm="http://www.w3.org/2001/04/xmlenc#sha256"/>
        <DigestValue>BbBBC5RnnvKjs2MObFIjlNSdnWTO/qkTSNerFEuKK8A=</DigestValue>
      </Reference>
      <Reference URI="/ppt/presentation.xml?ContentType=application/vnd.openxmlformats-officedocument.presentationml.presentation.main+xml">
        <DigestMethod Algorithm="http://www.w3.org/2001/04/xmlenc#sha256"/>
        <DigestValue>a2oYkr0lOv12Fw1ew8ojy3/Yq0VpZ/iV1d/BQo4iiFM=</DigestValue>
      </Reference>
      <Reference URI="/ppt/presProps.xml?ContentType=application/vnd.openxmlformats-officedocument.presentationml.presProps+xml">
        <DigestMethod Algorithm="http://www.w3.org/2001/04/xmlenc#sha256"/>
        <DigestValue>NYRlaRI4/nlNtmtcJCWt4w4JuwbSAMqmhmBxWNqFXC4=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R/KiAtqyMe1NbEJWceRDrCeHkZiZxISn1WR2otyyQMw=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nGrSqYOggDBGMN37DeiblqxEK+1KQx7AMIAO8Qi24rM=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jCjIBWDW82M9nk3BoiADy9WOBxwnaMvTKkME3Eq8VGA=</DigestValue>
      </Reference>
      <Reference URI="/ppt/slideLayouts/_rels/slideLayout1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5aP+ipnmatffeayO4mTyXcP1CHuXT0kachb1MpG0g/c=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AGx8RvsXYquX2HwIou1Dah6sDwcIXb5lDIeZVR/yNe4=</DigestValue>
      </Reference>
      <Reference URI="/ppt/slideLayouts/_rels/slideLayout2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2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2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2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2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2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2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W+Ai7wZRFU5r2DrYJ0xjuAn7yJ3IqtoFM8gUZ0Rs9gA=</DigestValue>
      </Reference>
      <Reference URI="/ppt/slideLayouts/_rels/slideLayout2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2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fXUKUqvTFNAT0uBwpeoGqRYMkU7meOpTtfDCKRUWmz8=</DigestValue>
      </Reference>
      <Reference URI="/ppt/slideLayouts/_rels/slideLayout2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3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3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3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3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3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lv0btbXxeqnZ7ovq96BHHh+3axsuCZ00RlKMEWTaDl0=</DigestValue>
      </Reference>
      <Reference URI="/ppt/slideLayouts/_rels/slideLayout3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djbJHRLskAPjR9rnKlFLSTE7H/V+KU/OZmtO4b/5QlY=</DigestValue>
      </Reference>
      <Reference URI="/ppt/slideLayouts/_rels/slideLayout3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Ph7/mkgGJTIE8TtoPVORYbnqW43a6iZGzam+18CAKy8=</DigestValue>
      </Reference>
      <Reference URI="/ppt/slideLayouts/_rels/slideLayout3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3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3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4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4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4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4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KUDP36fXiaVzTwha+IoVExo2HLGyEBm9CFXZoZ+fquA=</DigestValue>
      </Reference>
      <Reference URI="/ppt/slideLayouts/_rels/slideLayout4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4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k10kFKq4+9WfwE1ZU8RuXruLp42DyZmU0/jPT7Nmbaw=</DigestValue>
      </Reference>
      <Reference URI="/ppt/slideLayouts/_rels/slideLayout4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4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4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4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5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5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JXOR5KPNLfG0FCtyxv63KqPvwzNu0iRmZ+8wyp9MsKM=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f3ET50DJl3eXhnk+m10naXuyqw1QSeAs1aX6V7Jm9OU=</DigestValue>
      </Reference>
      <Reference URI="/ppt/slideLayouts/slideLayout1.xml?ContentType=application/vnd.openxmlformats-officedocument.presentationml.slideLayout+xml">
        <DigestMethod Algorithm="http://www.w3.org/2001/04/xmlenc#sha256"/>
        <DigestValue>+NjEtvtB2oUQOWROG6z7tYMi33GAWUe/4hOo6e69NQ0=</DigestValue>
      </Reference>
      <Reference URI="/ppt/slideLayouts/slideLayout10.xml?ContentType=application/vnd.openxmlformats-officedocument.presentationml.slideLayout+xml">
        <DigestMethod Algorithm="http://www.w3.org/2001/04/xmlenc#sha256"/>
        <DigestValue>ME06MBZ6TYpEhv4WkhvmtO4qbZJTQQd4hFXLAoxlQTE=</DigestValue>
      </Reference>
      <Reference URI="/ppt/slideLayouts/slideLayout11.xml?ContentType=application/vnd.openxmlformats-officedocument.presentationml.slideLayout+xml">
        <DigestMethod Algorithm="http://www.w3.org/2001/04/xmlenc#sha256"/>
        <DigestValue>q4b4HBpEsRDBplyL2jk/J8AKzHndQMW3vy0HAunMuvc=</DigestValue>
      </Reference>
      <Reference URI="/ppt/slideLayouts/slideLayout12.xml?ContentType=application/vnd.openxmlformats-officedocument.presentationml.slideLayout+xml">
        <DigestMethod Algorithm="http://www.w3.org/2001/04/xmlenc#sha256"/>
        <DigestValue>mMglVD1DlasgTNiGIya95ohzIE9oZ5i6vFt23QEkBrk=</DigestValue>
      </Reference>
      <Reference URI="/ppt/slideLayouts/slideLayout13.xml?ContentType=application/vnd.openxmlformats-officedocument.presentationml.slideLayout+xml">
        <DigestMethod Algorithm="http://www.w3.org/2001/04/xmlenc#sha256"/>
        <DigestValue>qnwPmbkGKDQA2xXL0ifSOPRJQlc4WoBDnhJueQewLbw=</DigestValue>
      </Reference>
      <Reference URI="/ppt/slideLayouts/slideLayout14.xml?ContentType=application/vnd.openxmlformats-officedocument.presentationml.slideLayout+xml">
        <DigestMethod Algorithm="http://www.w3.org/2001/04/xmlenc#sha256"/>
        <DigestValue>OMUH15AW7N3JQRIoOSo29pkWRJV0zlPV+SNrOD7gD4I=</DigestValue>
      </Reference>
      <Reference URI="/ppt/slideLayouts/slideLayout15.xml?ContentType=application/vnd.openxmlformats-officedocument.presentationml.slideLayout+xml">
        <DigestMethod Algorithm="http://www.w3.org/2001/04/xmlenc#sha256"/>
        <DigestValue>lp9nLvsY5MVASSZWOqgMrk44ochfJqBfMMrpcb+JFMs=</DigestValue>
      </Reference>
      <Reference URI="/ppt/slideLayouts/slideLayout16.xml?ContentType=application/vnd.openxmlformats-officedocument.presentationml.slideLayout+xml">
        <DigestMethod Algorithm="http://www.w3.org/2001/04/xmlenc#sha256"/>
        <DigestValue>DqgODLamEElP0KgFl8fA6g0ApmKicminjix4NHW/qiU=</DigestValue>
      </Reference>
      <Reference URI="/ppt/slideLayouts/slideLayout17.xml?ContentType=application/vnd.openxmlformats-officedocument.presentationml.slideLayout+xml">
        <DigestMethod Algorithm="http://www.w3.org/2001/04/xmlenc#sha256"/>
        <DigestValue>PUCdIsxdd5/fQEqBDJDbRLLKRUoi13uUamqRXTzicKM=</DigestValue>
      </Reference>
      <Reference URI="/ppt/slideLayouts/slideLayout18.xml?ContentType=application/vnd.openxmlformats-officedocument.presentationml.slideLayout+xml">
        <DigestMethod Algorithm="http://www.w3.org/2001/04/xmlenc#sha256"/>
        <DigestValue>sc0e+XVUTfJvXKhhopm9HEW3xbm6aa4ZfdgBGzMwFhc=</DigestValue>
      </Reference>
      <Reference URI="/ppt/slideLayouts/slideLayout19.xml?ContentType=application/vnd.openxmlformats-officedocument.presentationml.slideLayout+xml">
        <DigestMethod Algorithm="http://www.w3.org/2001/04/xmlenc#sha256"/>
        <DigestValue>XOphTnEaDnasVKRM1d5yVmpAv1qsp97Zit15WukWwHg=</DigestValue>
      </Reference>
      <Reference URI="/ppt/slideLayouts/slideLayout2.xml?ContentType=application/vnd.openxmlformats-officedocument.presentationml.slideLayout+xml">
        <DigestMethod Algorithm="http://www.w3.org/2001/04/xmlenc#sha256"/>
        <DigestValue>6YP07bu1rZCkhZnkn6GLXXWBD5SC1VIB9Omf4HuXTUI=</DigestValue>
      </Reference>
      <Reference URI="/ppt/slideLayouts/slideLayout20.xml?ContentType=application/vnd.openxmlformats-officedocument.presentationml.slideLayout+xml">
        <DigestMethod Algorithm="http://www.w3.org/2001/04/xmlenc#sha256"/>
        <DigestValue>kibh096N/Cwo0U2fJq+PHfecXbw906Eh9XSl34GX3aw=</DigestValue>
      </Reference>
      <Reference URI="/ppt/slideLayouts/slideLayout21.xml?ContentType=application/vnd.openxmlformats-officedocument.presentationml.slideLayout+xml">
        <DigestMethod Algorithm="http://www.w3.org/2001/04/xmlenc#sha256"/>
        <DigestValue>IrPTJzJUO+zcrVI8pIrfMzfVhDjJtOtaUUrLn7YBy1M=</DigestValue>
      </Reference>
      <Reference URI="/ppt/slideLayouts/slideLayout22.xml?ContentType=application/vnd.openxmlformats-officedocument.presentationml.slideLayout+xml">
        <DigestMethod Algorithm="http://www.w3.org/2001/04/xmlenc#sha256"/>
        <DigestValue>PowczTx4PbuqNVAccRGSCPWlEU9wp9jbYVbLhBo24AQ=</DigestValue>
      </Reference>
      <Reference URI="/ppt/slideLayouts/slideLayout23.xml?ContentType=application/vnd.openxmlformats-officedocument.presentationml.slideLayout+xml">
        <DigestMethod Algorithm="http://www.w3.org/2001/04/xmlenc#sha256"/>
        <DigestValue>2ZK2RKChbCoCCVvnJU6SZo5GU8rMIZeDFch3IMbw/Qs=</DigestValue>
      </Reference>
      <Reference URI="/ppt/slideLayouts/slideLayout24.xml?ContentType=application/vnd.openxmlformats-officedocument.presentationml.slideLayout+xml">
        <DigestMethod Algorithm="http://www.w3.org/2001/04/xmlenc#sha256"/>
        <DigestValue>tCoq/sQgQ62LeATgYxdHpc++D1Ry1d5b3RvFq1IPLZ8=</DigestValue>
      </Reference>
      <Reference URI="/ppt/slideLayouts/slideLayout25.xml?ContentType=application/vnd.openxmlformats-officedocument.presentationml.slideLayout+xml">
        <DigestMethod Algorithm="http://www.w3.org/2001/04/xmlenc#sha256"/>
        <DigestValue>q1f/0EXROE70PIdDyYlymwjaAhh8ZtErTi5EPSizb4g=</DigestValue>
      </Reference>
      <Reference URI="/ppt/slideLayouts/slideLayout26.xml?ContentType=application/vnd.openxmlformats-officedocument.presentationml.slideLayout+xml">
        <DigestMethod Algorithm="http://www.w3.org/2001/04/xmlenc#sha256"/>
        <DigestValue>uggzPbbwlCewfJR8iwzQDeyqBkMg3RcE+M3QPVDhOqY=</DigestValue>
      </Reference>
      <Reference URI="/ppt/slideLayouts/slideLayout27.xml?ContentType=application/vnd.openxmlformats-officedocument.presentationml.slideLayout+xml">
        <DigestMethod Algorithm="http://www.w3.org/2001/04/xmlenc#sha256"/>
        <DigestValue>BmYZKuQDtsXriRAbunNWwmH8rnO8fi/Dc5mLPnSrWQc=</DigestValue>
      </Reference>
      <Reference URI="/ppt/slideLayouts/slideLayout28.xml?ContentType=application/vnd.openxmlformats-officedocument.presentationml.slideLayout+xml">
        <DigestMethod Algorithm="http://www.w3.org/2001/04/xmlenc#sha256"/>
        <DigestValue>2VEmx4KIXMQzuc9LNySTcNofa8DDDvKXLIsueRjYoUM=</DigestValue>
      </Reference>
      <Reference URI="/ppt/slideLayouts/slideLayout29.xml?ContentType=application/vnd.openxmlformats-officedocument.presentationml.slideLayout+xml">
        <DigestMethod Algorithm="http://www.w3.org/2001/04/xmlenc#sha256"/>
        <DigestValue>w9PvgOcNa8gp5oWG923WradT4FzSPhDvkVRiam75yf8=</DigestValue>
      </Reference>
      <Reference URI="/ppt/slideLayouts/slideLayout3.xml?ContentType=application/vnd.openxmlformats-officedocument.presentationml.slideLayout+xml">
        <DigestMethod Algorithm="http://www.w3.org/2001/04/xmlenc#sha256"/>
        <DigestValue>8TfMj3IkKzvXuz5fmisDpYA9DruTPG1rPksY5joZZy4=</DigestValue>
      </Reference>
      <Reference URI="/ppt/slideLayouts/slideLayout30.xml?ContentType=application/vnd.openxmlformats-officedocument.presentationml.slideLayout+xml">
        <DigestMethod Algorithm="http://www.w3.org/2001/04/xmlenc#sha256"/>
        <DigestValue>RB7c7tLkkTbjtMKBCrNQ/8Nl2bcaaOYyUDNtyKDmEdQ=</DigestValue>
      </Reference>
      <Reference URI="/ppt/slideLayouts/slideLayout31.xml?ContentType=application/vnd.openxmlformats-officedocument.presentationml.slideLayout+xml">
        <DigestMethod Algorithm="http://www.w3.org/2001/04/xmlenc#sha256"/>
        <DigestValue>pL40uacMBPwLwoufw0fwTzZ0IYGncX0GZCcx/PsYc2I=</DigestValue>
      </Reference>
      <Reference URI="/ppt/slideLayouts/slideLayout32.xml?ContentType=application/vnd.openxmlformats-officedocument.presentationml.slideLayout+xml">
        <DigestMethod Algorithm="http://www.w3.org/2001/04/xmlenc#sha256"/>
        <DigestValue>UKEEtSsTrPd0OgVk9KRKYcPhaRydzVEYQon0JmGLw1A=</DigestValue>
      </Reference>
      <Reference URI="/ppt/slideLayouts/slideLayout33.xml?ContentType=application/vnd.openxmlformats-officedocument.presentationml.slideLayout+xml">
        <DigestMethod Algorithm="http://www.w3.org/2001/04/xmlenc#sha256"/>
        <DigestValue>9ZjNVPTo6evCg4ZdTAlf3QyjWjjDsoiiXb3lvQ8kRU4=</DigestValue>
      </Reference>
      <Reference URI="/ppt/slideLayouts/slideLayout34.xml?ContentType=application/vnd.openxmlformats-officedocument.presentationml.slideLayout+xml">
        <DigestMethod Algorithm="http://www.w3.org/2001/04/xmlenc#sha256"/>
        <DigestValue>DzD2mDecHr/C1R/XN8RByfYL5pX3jV4+KHxMBUX+mRU=</DigestValue>
      </Reference>
      <Reference URI="/ppt/slideLayouts/slideLayout35.xml?ContentType=application/vnd.openxmlformats-officedocument.presentationml.slideLayout+xml">
        <DigestMethod Algorithm="http://www.w3.org/2001/04/xmlenc#sha256"/>
        <DigestValue>SeN7ph1VMmQ3ienAHrKTFN18SxY3kvfl50YttEvP0ew=</DigestValue>
      </Reference>
      <Reference URI="/ppt/slideLayouts/slideLayout36.xml?ContentType=application/vnd.openxmlformats-officedocument.presentationml.slideLayout+xml">
        <DigestMethod Algorithm="http://www.w3.org/2001/04/xmlenc#sha256"/>
        <DigestValue>xNsnNir2oeXJzgd4mDRho4BvxPWefA4xGNTD28ZaES8=</DigestValue>
      </Reference>
      <Reference URI="/ppt/slideLayouts/slideLayout37.xml?ContentType=application/vnd.openxmlformats-officedocument.presentationml.slideLayout+xml">
        <DigestMethod Algorithm="http://www.w3.org/2001/04/xmlenc#sha256"/>
        <DigestValue>ud/Bdz1QAwxj69HqZlM+uLxviERxqZyHWCtlSK0ZuCA=</DigestValue>
      </Reference>
      <Reference URI="/ppt/slideLayouts/slideLayout38.xml?ContentType=application/vnd.openxmlformats-officedocument.presentationml.slideLayout+xml">
        <DigestMethod Algorithm="http://www.w3.org/2001/04/xmlenc#sha256"/>
        <DigestValue>zvNMgKVAQhgQTl3RzEDNKwWnh7K/Dlj8hcQboEpcFbE=</DigestValue>
      </Reference>
      <Reference URI="/ppt/slideLayouts/slideLayout39.xml?ContentType=application/vnd.openxmlformats-officedocument.presentationml.slideLayout+xml">
        <DigestMethod Algorithm="http://www.w3.org/2001/04/xmlenc#sha256"/>
        <DigestValue>xCEQ+INFH5I989vsg0Hgb/V0N3K6eqtoCsk0cAELrXY=</DigestValue>
      </Reference>
      <Reference URI="/ppt/slideLayouts/slideLayout4.xml?ContentType=application/vnd.openxmlformats-officedocument.presentationml.slideLayout+xml">
        <DigestMethod Algorithm="http://www.w3.org/2001/04/xmlenc#sha256"/>
        <DigestValue>A6N0ULxRtfWfvMYmyrJSFTO6J05wOzvHNyp7AP2FYT8=</DigestValue>
      </Reference>
      <Reference URI="/ppt/slideLayouts/slideLayout40.xml?ContentType=application/vnd.openxmlformats-officedocument.presentationml.slideLayout+xml">
        <DigestMethod Algorithm="http://www.w3.org/2001/04/xmlenc#sha256"/>
        <DigestValue>1/slco1lzD5OdTLZhZo0gMdfaELLOUkzZ4p6d4VV2ck=</DigestValue>
      </Reference>
      <Reference URI="/ppt/slideLayouts/slideLayout41.xml?ContentType=application/vnd.openxmlformats-officedocument.presentationml.slideLayout+xml">
        <DigestMethod Algorithm="http://www.w3.org/2001/04/xmlenc#sha256"/>
        <DigestValue>vsFqDkECirjXrjvxV7nphYMVa5mWuSKdzDbAJ8HWcys=</DigestValue>
      </Reference>
      <Reference URI="/ppt/slideLayouts/slideLayout42.xml?ContentType=application/vnd.openxmlformats-officedocument.presentationml.slideLayout+xml">
        <DigestMethod Algorithm="http://www.w3.org/2001/04/xmlenc#sha256"/>
        <DigestValue>3vz49XdJTn8yjl2bblo73cPv99Gy1Xyr7kFKUyus3YE=</DigestValue>
      </Reference>
      <Reference URI="/ppt/slideLayouts/slideLayout43.xml?ContentType=application/vnd.openxmlformats-officedocument.presentationml.slideLayout+xml">
        <DigestMethod Algorithm="http://www.w3.org/2001/04/xmlenc#sha256"/>
        <DigestValue>yKAl3Y3QESZIKfQua/sS3m8xkLPMOJ8c8jrAwqybk/w=</DigestValue>
      </Reference>
      <Reference URI="/ppt/slideLayouts/slideLayout44.xml?ContentType=application/vnd.openxmlformats-officedocument.presentationml.slideLayout+xml">
        <DigestMethod Algorithm="http://www.w3.org/2001/04/xmlenc#sha256"/>
        <DigestValue>JnZ+7nFQ1zTt6LaBvh3CE2HJg/uqg28303qC4waUjhw=</DigestValue>
      </Reference>
      <Reference URI="/ppt/slideLayouts/slideLayout45.xml?ContentType=application/vnd.openxmlformats-officedocument.presentationml.slideLayout+xml">
        <DigestMethod Algorithm="http://www.w3.org/2001/04/xmlenc#sha256"/>
        <DigestValue>FlD+vDi/ClRVn8PYKEjnVdQh0wFvw+QoE+rHRNsy76M=</DigestValue>
      </Reference>
      <Reference URI="/ppt/slideLayouts/slideLayout46.xml?ContentType=application/vnd.openxmlformats-officedocument.presentationml.slideLayout+xml">
        <DigestMethod Algorithm="http://www.w3.org/2001/04/xmlenc#sha256"/>
        <DigestValue>AK/IjlOxNm4zI3STHTd8rbgf2Uv5Egw18V8aFNGtvCA=</DigestValue>
      </Reference>
      <Reference URI="/ppt/slideLayouts/slideLayout47.xml?ContentType=application/vnd.openxmlformats-officedocument.presentationml.slideLayout+xml">
        <DigestMethod Algorithm="http://www.w3.org/2001/04/xmlenc#sha256"/>
        <DigestValue>kwPSZw1zCFR0h1qEgIGJLGME5WzztaMG1GDmUmGPuXE=</DigestValue>
      </Reference>
      <Reference URI="/ppt/slideLayouts/slideLayout48.xml?ContentType=application/vnd.openxmlformats-officedocument.presentationml.slideLayout+xml">
        <DigestMethod Algorithm="http://www.w3.org/2001/04/xmlenc#sha256"/>
        <DigestValue>YnFmMjNyHRkx5GDHVd1knKTXdEb5GyluzCLKQtiWOcY=</DigestValue>
      </Reference>
      <Reference URI="/ppt/slideLayouts/slideLayout49.xml?ContentType=application/vnd.openxmlformats-officedocument.presentationml.slideLayout+xml">
        <DigestMethod Algorithm="http://www.w3.org/2001/04/xmlenc#sha256"/>
        <DigestValue>uzOUWIHgOEWDaqa5mVET/uWzqIh9pNVNbgjWMUysK50=</DigestValue>
      </Reference>
      <Reference URI="/ppt/slideLayouts/slideLayout5.xml?ContentType=application/vnd.openxmlformats-officedocument.presentationml.slideLayout+xml">
        <DigestMethod Algorithm="http://www.w3.org/2001/04/xmlenc#sha256"/>
        <DigestValue>1IhZmxubyO2qGGKGRF7SO8nsbCVSiEf2yZmhR372A+8=</DigestValue>
      </Reference>
      <Reference URI="/ppt/slideLayouts/slideLayout50.xml?ContentType=application/vnd.openxmlformats-officedocument.presentationml.slideLayout+xml">
        <DigestMethod Algorithm="http://www.w3.org/2001/04/xmlenc#sha256"/>
        <DigestValue>4JEGl4w6u66UaGz1MJg8E+R0sbUuI5BdU5Yj54JXO/c=</DigestValue>
      </Reference>
      <Reference URI="/ppt/slideLayouts/slideLayout51.xml?ContentType=application/vnd.openxmlformats-officedocument.presentationml.slideLayout+xml">
        <DigestMethod Algorithm="http://www.w3.org/2001/04/xmlenc#sha256"/>
        <DigestValue>4pwnFBkNKeevkxExGlmLP+JLy7U45l0deNz/vN4CxRg=</DigestValue>
      </Reference>
      <Reference URI="/ppt/slideLayouts/slideLayout6.xml?ContentType=application/vnd.openxmlformats-officedocument.presentationml.slideLayout+xml">
        <DigestMethod Algorithm="http://www.w3.org/2001/04/xmlenc#sha256"/>
        <DigestValue>0by+cvK2z1pVW/+pFNGGY1BBvMQcWGOfu/khvcM/eek=</DigestValue>
      </Reference>
      <Reference URI="/ppt/slideLayouts/slideLayout7.xml?ContentType=application/vnd.openxmlformats-officedocument.presentationml.slideLayout+xml">
        <DigestMethod Algorithm="http://www.w3.org/2001/04/xmlenc#sha256"/>
        <DigestValue>ZlmKgv2jB/SFlBeKzySVIdgsCTXN338Buo5jt31tSvQ=</DigestValue>
      </Reference>
      <Reference URI="/ppt/slideLayouts/slideLayout8.xml?ContentType=application/vnd.openxmlformats-officedocument.presentationml.slideLayout+xml">
        <DigestMethod Algorithm="http://www.w3.org/2001/04/xmlenc#sha256"/>
        <DigestValue>Vf5GEO6YPS5r5QYVVCXI5vJSJ/fM5Mox5jM3ec6xyOM=</DigestValue>
      </Reference>
      <Reference URI="/ppt/slideLayouts/slideLayout9.xml?ContentType=application/vnd.openxmlformats-officedocument.presentationml.slideLayout+xml">
        <DigestMethod Algorithm="http://www.w3.org/2001/04/xmlenc#sha256"/>
        <DigestValue>kms7gXWzLb5fvVCowUCgYbdAyb+Ntj9Z+f8TzjeklJc=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</Transform>
          <Transform Algorithm="http://www.w3.org/TR/2001/REC-xml-c14n-20010315"/>
        </Transforms>
        <DigestMethod Algorithm="http://www.w3.org/2001/04/xmlenc#sha256"/>
        <DigestValue>E8JGhLZZ83w1YpNKwVUx+pv3WSDG86V3HDdlWl5nCrM=</DigestValue>
      </Reference>
      <Reference URI="/ppt/slideMasters/_rels/slideMaster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zEKKaY91X8ZgU/rWsDKHoa/f/Zfq/wtG3SQXQqixvAw=</DigestValue>
      </Reference>
      <Reference URI="/ppt/slideMasters/_rels/slideMaster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</Transform>
          <Transform Algorithm="http://www.w3.org/TR/2001/REC-xml-c14n-20010315"/>
        </Transforms>
        <DigestMethod Algorithm="http://www.w3.org/2001/04/xmlenc#sha256"/>
        <DigestValue>EzMSbKtp8IC4RqxgxypMwtkflEf4FgR/jynDbmGE4nw=</DigestValue>
      </Reference>
      <Reference URI="/ppt/slideMasters/slideMaster1.xml?ContentType=application/vnd.openxmlformats-officedocument.presentationml.slideMaster+xml">
        <DigestMethod Algorithm="http://www.w3.org/2001/04/xmlenc#sha256"/>
        <DigestValue>fcMr2MOQzkFcJyZcLfpLud7vSYiTcHzN+ADO4mPF5+k=</DigestValue>
      </Reference>
      <Reference URI="/ppt/slideMasters/slideMaster2.xml?ContentType=application/vnd.openxmlformats-officedocument.presentationml.slideMaster+xml">
        <DigestMethod Algorithm="http://www.w3.org/2001/04/xmlenc#sha256"/>
        <DigestValue>cPygGmHaZZOymT32oF7h0HH/eFokemzkPVPWrJpDDqM=</DigestValue>
      </Reference>
      <Reference URI="/ppt/slideMasters/slideMaster3.xml?ContentType=application/vnd.openxmlformats-officedocument.presentationml.slideMaster+xml">
        <DigestMethod Algorithm="http://www.w3.org/2001/04/xmlenc#sha256"/>
        <DigestValue>RpQtT7YS6Vpl6sk+PWJ2B3CELwXuSg2BVduYrzGwrKk=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ttYwQ02ZCg6Yd7kitWtz3MAY7b8nmr2qHtfLoELeOdo=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aoBsOiPbm97mhQVvvVTU4Kyo5FSLspJd0WDrpMK9Fxo=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ncVxP131bGGbilO7A80TRpLkymi4Mt4F6XLbRlWPinA=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pD+TA5sODLnQ8KlaBn3AXzm3h9l79+t7M35lpweA6go=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agvCEH0uBpSAPXlNB/OjgxM0QuzL3pN6whBYXA+cvTY=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1/04/xmlenc#sha256"/>
        <DigestValue>hsyP6MjyIQs5kYNMnyJFKXqEgo6MShOlMZ3LeYI+abU=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rG5y8tXz6L+7yhtGuTCgORowtJAtKGbRZdtoezasftk=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</Transform>
          <Transform Algorithm="http://www.w3.org/TR/2001/REC-xml-c14n-20010315"/>
        </Transforms>
        <DigestMethod Algorithm="http://www.w3.org/2001/04/xmlenc#sha256"/>
        <DigestValue>outDy8+y99zi7dIiZAurMq4XY9Xg7LfRWLFJiLgb76w=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1/04/xmlenc#sha256"/>
        <DigestValue>ywgrJ4Ah8IuohRUjorTKkJytfE/NLFUklZ1J3aVISWs=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</Transform>
          <Transform Algorithm="http://www.w3.org/TR/2001/REC-xml-c14n-20010315"/>
        </Transforms>
        <DigestMethod Algorithm="http://www.w3.org/2001/04/xmlenc#sha256"/>
        <DigestValue>37lbTQW0b3uONvhw5U08OgqKjixasZyUKfYaqIBuYT8=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6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CqgMZnRcVCx+1SZnviWGEjS5RpKV+e5BdH8mzz2eyUA=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1/04/xmlenc#sha256"/>
        <DigestValue>etWFdVmMVFDb3o2hTwonL4efIs6R3iszIu3yQYMkv/I=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22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3"/>
            <mdssi:RelationshipReference xmlns:mdssi="http://schemas.openxmlformats.org/package/2006/digital-signature" SourceId="rId21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jYsXihP5PCH6PkL8W4r+gj51lU6Zsj9+p1pF3l32p4k=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</Transform>
          <Transform Algorithm="http://www.w3.org/TR/2001/REC-xml-c14n-20010315"/>
        </Transforms>
        <DigestMethod Algorithm="http://www.w3.org/2001/04/xmlenc#sha256"/>
        <DigestValue>2fXudchO7DGm2TZG7UDT3Y53oMj1duX1UoatgYvQrFk=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1/04/xmlenc#sha256"/>
        <DigestValue>QD1gDmxUznW0Esw1FXCZnq+JsTIeExpg4lwL9IYmH5s=</DigestValue>
      </Reference>
      <Reference URI="/ppt/slides/slide1.xml?ContentType=application/vnd.openxmlformats-officedocument.presentationml.slide+xml">
        <DigestMethod Algorithm="http://www.w3.org/2001/04/xmlenc#sha256"/>
        <DigestValue>wc9LXwoKsKK0uM5mq560J1MIfDIIcQgJGZjpWnL/XuY=</DigestValue>
      </Reference>
      <Reference URI="/ppt/slides/slide10.xml?ContentType=application/vnd.openxmlformats-officedocument.presentationml.slide+xml">
        <DigestMethod Algorithm="http://www.w3.org/2001/04/xmlenc#sha256"/>
        <DigestValue>jCH9RNLjv8lSvMufpMiiseEcS6nEoftojs/fS5zOmFo=</DigestValue>
      </Reference>
      <Reference URI="/ppt/slides/slide11.xml?ContentType=application/vnd.openxmlformats-officedocument.presentationml.slide+xml">
        <DigestMethod Algorithm="http://www.w3.org/2001/04/xmlenc#sha256"/>
        <DigestValue>6jBiaxHWB5IeFc7iOrCXFFqrp7lZ3gioy6v8DNmxTzo=</DigestValue>
      </Reference>
      <Reference URI="/ppt/slides/slide12.xml?ContentType=application/vnd.openxmlformats-officedocument.presentationml.slide+xml">
        <DigestMethod Algorithm="http://www.w3.org/2001/04/xmlenc#sha256"/>
        <DigestValue>EsxJ6qpL9JDGq5anKC4svrLJ8xTJThv6TkdF0OwoJ4w=</DigestValue>
      </Reference>
      <Reference URI="/ppt/slides/slide13.xml?ContentType=application/vnd.openxmlformats-officedocument.presentationml.slide+xml">
        <DigestMethod Algorithm="http://www.w3.org/2001/04/xmlenc#sha256"/>
        <DigestValue>9SFW3Dl1UmJ8n+GR6kIgjNzyiY0w1YgWlzg2gfqDJvc=</DigestValue>
      </Reference>
      <Reference URI="/ppt/slides/slide14.xml?ContentType=application/vnd.openxmlformats-officedocument.presentationml.slide+xml">
        <DigestMethod Algorithm="http://www.w3.org/2001/04/xmlenc#sha256"/>
        <DigestValue>SB/gRMmB4VPHEBsXiFgQn1Dpq+QEd1ww8vZdba/6eu0=</DigestValue>
      </Reference>
      <Reference URI="/ppt/slides/slide15.xml?ContentType=application/vnd.openxmlformats-officedocument.presentationml.slide+xml">
        <DigestMethod Algorithm="http://www.w3.org/2001/04/xmlenc#sha256"/>
        <DigestValue>SgIfOs/J/TM7h8K8qdoCalSuojneoTnVQcMjAUaoUeQ=</DigestValue>
      </Reference>
      <Reference URI="/ppt/slides/slide2.xml?ContentType=application/vnd.openxmlformats-officedocument.presentationml.slide+xml">
        <DigestMethod Algorithm="http://www.w3.org/2001/04/xmlenc#sha256"/>
        <DigestValue>lT+n63PdLPIb/glAqUIoL+k7IuSgWSnzMfeq12RnlV8=</DigestValue>
      </Reference>
      <Reference URI="/ppt/slides/slide3.xml?ContentType=application/vnd.openxmlformats-officedocument.presentationml.slide+xml">
        <DigestMethod Algorithm="http://www.w3.org/2001/04/xmlenc#sha256"/>
        <DigestValue>ubzfdo5mRNpbfoZ3lxF49Xjp6GFfiUAYH/ivbwDVho4=</DigestValue>
      </Reference>
      <Reference URI="/ppt/slides/slide4.xml?ContentType=application/vnd.openxmlformats-officedocument.presentationml.slide+xml">
        <DigestMethod Algorithm="http://www.w3.org/2001/04/xmlenc#sha256"/>
        <DigestValue>iyIBXBiYW0ckfGrvwJfWq0eih5XIs2fRjb25fJBanhY=</DigestValue>
      </Reference>
      <Reference URI="/ppt/slides/slide5.xml?ContentType=application/vnd.openxmlformats-officedocument.presentationml.slide+xml">
        <DigestMethod Algorithm="http://www.w3.org/2001/04/xmlenc#sha256"/>
        <DigestValue>/1/o4DPALz1kQnY4bqirbhMbHv5RIqJpHd81EPfVJp4=</DigestValue>
      </Reference>
      <Reference URI="/ppt/slides/slide6.xml?ContentType=application/vnd.openxmlformats-officedocument.presentationml.slide+xml">
        <DigestMethod Algorithm="http://www.w3.org/2001/04/xmlenc#sha256"/>
        <DigestValue>BLnVCsmziYjvuTZy/ZmKQu3Spp/wxEwcwRZCtbxwBIU=</DigestValue>
      </Reference>
      <Reference URI="/ppt/slides/slide7.xml?ContentType=application/vnd.openxmlformats-officedocument.presentationml.slide+xml">
        <DigestMethod Algorithm="http://www.w3.org/2001/04/xmlenc#sha256"/>
        <DigestValue>xe/YO09JDev8MHhjGaXpGds+WX+rWNdVatoNvIQmVsc=</DigestValue>
      </Reference>
      <Reference URI="/ppt/slides/slide8.xml?ContentType=application/vnd.openxmlformats-officedocument.presentationml.slide+xml">
        <DigestMethod Algorithm="http://www.w3.org/2001/04/xmlenc#sha256"/>
        <DigestValue>uXEpAL6Q6KtsEz1nzNLg2iCFZRIVP/gnDX0EZZN7q14=</DigestValue>
      </Reference>
      <Reference URI="/ppt/slides/slide9.xml?ContentType=application/vnd.openxmlformats-officedocument.presentationml.slide+xml">
        <DigestMethod Algorithm="http://www.w3.org/2001/04/xmlenc#sha256"/>
        <DigestValue>5lOSez0afU9Ja7fJLm24y0hwY6RMPIqJOxin3n/6xoE=</DigestValue>
      </Reference>
      <Reference URI="/ppt/tableStyles.xml?ContentType=application/vnd.openxmlformats-officedocument.presentationml.tableStyles+xml">
        <DigestMethod Algorithm="http://www.w3.org/2001/04/xmlenc#sha256"/>
        <DigestValue>gxx71vfQtw97hkw4i3tSdqGufDwguCc9EevOJexSMkU=</DigestValue>
      </Reference>
      <Reference URI="/ppt/theme/theme1.xml?ContentType=application/vnd.openxmlformats-officedocument.theme+xml">
        <DigestMethod Algorithm="http://www.w3.org/2001/04/xmlenc#sha256"/>
        <DigestValue>P0m769rWpnOT8ekJxOi+Z/FiWRgf5alNrvUOEperYzk=</DigestValue>
      </Reference>
      <Reference URI="/ppt/theme/theme2.xml?ContentType=application/vnd.openxmlformats-officedocument.theme+xml">
        <DigestMethod Algorithm="http://www.w3.org/2001/04/xmlenc#sha256"/>
        <DigestValue>SP7y66DkWVJqwttlLUFvuQM11dCDtCb+mVMMmW/HqKc=</DigestValue>
      </Reference>
      <Reference URI="/ppt/theme/theme3.xml?ContentType=application/vnd.openxmlformats-officedocument.theme+xml">
        <DigestMethod Algorithm="http://www.w3.org/2001/04/xmlenc#sha256"/>
        <DigestValue>/jzMrAVLcFnsnmG7kmF3N+oK//twWug0kqtw/CMFh/M=</DigestValue>
      </Reference>
      <Reference URI="/ppt/theme/theme4.xml?ContentType=application/vnd.openxmlformats-officedocument.theme+xml">
        <DigestMethod Algorithm="http://www.w3.org/2001/04/xmlenc#sha256"/>
        <DigestValue>x6M2FWseg5XEn0u/X2xDGNxL6Cc90eMZUlP4/WUuUkI=</DigestValue>
      </Reference>
      <Reference URI="/ppt/viewProps.xml?ContentType=application/vnd.openxmlformats-officedocument.presentationml.viewProps+xml">
        <DigestMethod Algorithm="http://www.w3.org/2001/04/xmlenc#sha256"/>
        <DigestValue>7WRtou3GR7Xr0WkGRfDrc2PxoEsVT6COzFA/Lh0FCF0=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2025-06-30T07:42:16Z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/>
          <WindowsVersion>10.0</WindowsVersion>
          <OfficeVersion>16.0.14334/22</OfficeVersion>
          <ApplicationVersion>16.0.14334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2025-06-30T07:42:16Z</xd:SigningTime>
          <xd:SigningCertificate>
            <xd:Cert>
              <xd:CertDigest>
                <DigestMethod Algorithm="http://www.w3.org/2001/04/xmlenc#sha256"/>
                <DigestValue>u0T6sFd9PgWO4p6pWcY0dJv7swr6BK3/bJFM8Tu9GKQ=</DigestValue>
              </xd:CertDigest>
              <xd:IssuerSerial>
                <X509IssuerName>CN=KIT-CA, O=Karlsruhe Institute of Technology, L=Karlsruhe, S=Baden-Wuerttemberg, C=DE</X509IssuerName>
                <X509SerialNumber>12505948516644236022806872517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</xd:SignedProperties>
      <xd:UnsignedProperties>
        <xd:UnsignedSignatureProperties>
          <xd:CertificateValues>
            <xd:EncapsulatedX509Certificate>MIIFnjCCBIagAwIBAgIMHDrUjCTtki6w9JCuMA0GCSqGSIb3DQEBCwUAMIGVMQswCQYDVQQGEwJERTFFMEMGA1UEChM8VmVyZWluIHp1ciBGb2VyZGVydW5nIGVpbmVzIERldXRzY2hlbiBGb3JzY2h1bmdzbmV0emVzIGUuIFYuMRAwDgYDVQQLEwdERk4tUEtJMS0wKwYDVQQDEyRERk4tVmVyZWluIENlcnRpZmljYXRpb24gQXV0aG9yaXR5IDIwHhcNMTYxMTAzMTUyNTQ4WhcNMzEwMjIyMjM1OTU5WjB7MQswCQYDVQQGEwJERTEbMBkGA1UECAwSQmFkZW4tV3VlcnR0ZW1iZXJnMRIwEAYDVQQHDAlLYXJsc3J1aGUxKjAoBgNVBAoMIUthcmxzcnVoZSBJbnN0aXR1dGUgb2YgVGVjaG5vbG9neTEPMA0GA1UEAwwGS0lULUNBMIIBIjANBgkqhkiG9w0BAQEFAAOCAQ8AMIIBCgKCAQEA1cwA90GCGWXXCQ+V4MkCc9CaPcYU0hrUc0mTyvbQ3DuOMey+w5aFI8JkmAD5CHsjjDWe/uuANc6OR828xLoN6EV4AsNMhD9HMelYZrGuBS2nsOVlGzIIf8t+RX7pDVQgDc/UvczziO45HmLCoYeUDcqn9Qho8Jnuh4nXJdPCRB4UvcwtRCpYkgCeC+Llxfe4IpdnvABTX1kwYR4TVmnAg3Mel5tLoV+WcxTdwJMpsbjFz8P11qMta53Nactef4gxBWMSEpDlnGL+swzkUfd1s+3NQkFKBbAZ6ehZivOZc4ah4iRxB1T/5v2Tza+Hyao04f5SbkkD2Y1p0Z5vdMVEPwIDAQABo4ICBTCCAgEwEgYDVR0TAQH/BAgwBgEB/wIBATAOBgNVHQ8BAf8EBAMCAQYwKQYDVR0gBCIwIDANBgsrBgEEAYGtIYIsHjAPBg0rBgEEAYGtIYIsAQEEMB0GA1UdDgQWBBQEGr8ck5E909k9sN4TI+WacPQuCDAfBgNVHSMEGDAWgBST49gyJtrV8UqlkUrg6kviogzP4TCBjwYDVR0fBIGHMIGEMECgPqA8hjpodHRwOi8vY2RwMS5wY2EuZGZuLmRlL2dsb2JhbC1yb290LWcyLWNhL3B1Yi9jcmwvY2FjcmwuY3JsMECgPqA8hjpodHRwOi8vY2RwMi5wY2EuZGZuLmRlL2dsb2JhbC1yb290LWcyLWNhL3B1Yi9jcmwvY2FjcmwuY3JsMIHdBggrBgEFBQcBAQSB0DCBzTAzBggrBgEFBQcwAYYnaHR0cDovL29jc3AucGNhLmRmbi5kZS9PQ1NQLVNlcnZlci9PQ1NQMEoGCCsGAQUFBzAChj5odHRwOi8vY2RwMS5wY2EuZGZuLmRlL2dsb2JhbC1yb290LWcyLWNhL3B1Yi9jYWNlcnQvY2FjZXJ0LmNydDBKBggrBgEFBQcwAoY+aHR0cDovL2NkcDIucGNhLmRmbi5kZS9nbG9iYWwtcm9vdC1nMi1jYS9wdWIvY2FjZXJ0L2NhY2VydC5jcnQwDQYJKoZIhvcNAQELBQADggEBAH+/QKluUYGThHAZeh5IerhZdIN9B488jjjexsfs1p0IHjKAElUaxHdjTfHc2zENqfPtc+EKRJL04MOUWJj78BSR2MOWu8WrOVXYmIZAJAzH1L1eFNR6cem3d1nsnjqtqw21EQ+/O/kXb9lIK/svYDwudINFcdWE5UmOic9ZHSwFPb4oEeM97tG18WQkiVzKF1cM6nzLHWp78uRLwD1Qek1y7eX5gc8iQSvv33wTlh0ppmbDqfaMTR/X/ED7SFfd5S9CF07EXj/XWlv7ps2gafR793FaPrPloGvghtC7pKT8uOMNBXC02Xq6drN6JlU+5k+bbSRcAd40Bqn6vyYARKQ=</xd:EncapsulatedX509Certificate>
            <xd:EncapsulatedX509Certificate>MIIFEjCCA/qgAwIBAgIJAOML1fivJdmBMA0GCSqGSIb3DQEBCwUAMIGCMQswCQYDVQQGEwJERTErMCkGA1UECgwiVC1TeXN0ZW1zIEVudGVycHJpc2UgU2VydmljZXMgR21iSDEfMB0GA1UECwwWVC1TeXN0ZW1zIFRydXN0IENlbnRlcjElMCMGA1UEAwwcVC1UZWxlU2VjIEdsb2JhbFJvb3QgQ2xhc3MgMjAeFw0xNjAyMjIxMzM4MjJaFw0zMTAyMjIyMzU5NTlaMIGVMQswCQYDVQQGEwJERTFFMEMGA1UEChM8VmVyZWluIHp1ciBGb2VyZGVydW5nIGVpbmVzIERldXRzY2hlbiBGb3JzY2h1bmdzbmV0emVzIGUuIFYuMRAwDgYDVQQLEwdERk4tUEtJMS0wKwYDVQQDEyRERk4tVmVyZWluIENlcnRpZmljYXRpb24gQXV0aG9yaXR5IDIwggEiMA0GCSqGSIb3DQEBAQUAA4IBDwAwggEKAoIBAQDLYNf/ZqFBzdL6h5eKc6uZTepnOVqhYIBHFU6MlbLlz87TV0uNzvhWbBVVdgfqRv3IA0VjPnDUq1SAsSOcvjcoqQn/BV0YD8SYmTezIPZmeBeHwp0OzEoy5xadrg6NKXkHACBU3BVfSpbXeLY008F0tZ3pv8B3Teq9WQfgWi9sPKUA3DW9ZQ2PfzJt8lpqS2IB7qw4NFlFNkkF2njKam1bwIFrEczSPKiL+HEayjvigN0WtGd6izbqTpEpPbNRXK2oDL6dNOPRDReDdcQ5HrCUCxLx1WmOJfS4PSu/wI7DHjulv1UQqyquF5deM87I8/QJB+MChjFGawHFEAwRx1npAgMBAAGjggF0MIIBcDAOBgNVHQ8BAf8EBAMCAQYwHQYDVR0OBBYEFJPj2DIm2tXxSqWRSuDqS+KiDM/hMB8GA1UdIwQYMBaAFL9ZIDYAeaCgImuM1fJh0rgsy4JKMBIGA1UdEwEB/wQIMAYBAf8CAQIwMwYDVR0gBCwwKjAPBg0rBgEEAYGtIYIsAQEEMA0GCysGAQQBga0hgiweMAgGBmeBDAECAjBMBgNVHR8ERTBDMEGgP6A9hjtodHRwOi8vcGtpMDMzNi50ZWxlc2VjLmRlL3JsL1RlbGVTZWNfR2xvYmFsUm9vdF9DbGFzc18yLmNybDCBhgYIKwYBBQUHAQEEejB4MCwGCCsGAQUFBzABhiBodHRwOi8vb2NzcDAzMzYudGVsZXNlYy5kZS9vY3NwcjBIBggrBgEFBQcwAoY8aHR0cDovL3BraTAzMzYudGVsZXNlYy5kZS9jcnQvVGVsZVNlY19HbG9iYWxSb290X0NsYXNzXzIuY2VyMA0GCSqGSIb3DQEBCwUAA4IBAQCHC/8+AptlyFYt1juamItxT9q6Kaoh+UYu9bKkD64ROHk4sw50unZdnugYgpZi20wz6N35at8yvSxMR2BVf+d0a7Qsg9h5a7a3TVALZge17bOXrerufzDmmf0i4nJNPoRb7vnPmep/11I5LqyYAER+aTu/de7QCzsazeX3DyJsR4T2pUeg/dAaNH2t0j13s+70103/w+jlkk9ZPpBHEEqwhVjAb3/4ru0IQp4e1N8ULk2PvJ6Uw+ft9hj4PEnnJqinNtgs3iLNi4LY2XjiVRKjO4dEthEL1QxSr2mMDwbf0KJTi1eYe8/9ByT0/L3D/UqSApcb8re2z2WKGqK1chk5</xd:EncapsulatedX509Certificate>
            <xd:EncapsulatedX509Certificate>MIIDwzCCAqugAwIBAgIBATANBgkqhkiG9w0BAQsFADCBgjELMAkGA1UEBhMCREUxKzApBgNVBAoMIlQtU3lzdGVtcyBFbnRlcnByaXNlIFNlcnZpY2VzIEdtYkgxHzAdBgNVBAsMFlQtU3lzdGVtcyBUcnVzdCBDZW50ZXIxJTAjBgNVBAMMHFQtVGVsZVNlYyBHbG9iYWxSb290IENsYXNzIDIwHhcNMDgxMDAxMTA0MDE0WhcNMzMxMDAxMjM1OTU5WjCBgjELMAkGA1UEBhMCREUxKzApBgNVBAoMIlQtU3lzdGVtcyBFbnRlcnByaXNlIFNlcnZpY2VzIEdtYkgxHzAdBgNVBAsMFlQtU3lzdGVtcyBUcnVzdCBDZW50ZXIxJTAjBgNVBAMMHFQtVGVsZVNlYyBHbG9iYWxSb290IENsYXNzIDIwggEiMA0GCSqGSIb3DQEBAQUAA4IBDwAwggEKAoIBAQCqX9obX+hzkeXaXPSi5kfl82hVYAUdAqSzm1nzHoqvNK38DcLZSBnuaY/JIPwhqgcZ7bBcrGXHX+0CfHt8LRvWurmAwhiCFoT6ZrAIxlQjgeTNuUk/9k9uN0goOA/FvudocP05l03Sx5iRUKrERLMjfTlH6VJi1hKTXrcxlkIF+3anHqP1wvzpesVsqXFP6st4vGCvx9702cu+fjOlbpSD8DT6IavqjnKgP6TeMFvvhk1qlVtDRKgQFRzlAVfFmPHmBiiRqiDFt1MmUUOyCxGVWOHAD3bZwI18gfNycJ5v/hqO2V81xrJvNHy+SE/iWjnX2J14np+GPgNeGYtEotXHAgMBAAGjQjBAMA8GA1UdEwEB/wQFMAMBAf8wDgYDVR0PAQH/BAQDAgEGMB0GA1UdDgQWBBS/WSA2AHmgoCJrjNXyYdK4LMuCSjANBgkqhkiG9w0BAQsFAAOCAQEAMQOiYQsfdOhyNsZt+U2e+iKo4YFWz827n+qrkRk4r6p8FU3ztqONpfSO9kSpp+ghla0+AGIWiPACuvxhI+YzmzB6azZie60EI4RYZeLbK4rnJVM3YlNfvNoBYimipidx5joifsFvHZVwIEoHNN/q/xWA5brXethbdXwFeilHfkCoMRN3zUA7tFFHei4R40cR3p1m0IvVVGb6g1XqfMIpiRvpb7PO4gWEyS8+eIVibslfwXhjdFjASBgMmTnrpMwatXlajRWc2BQN9noHV8cigwUtPJslJj0Ys6lDfMjIq2SPDqO/nBudMNva0Bkuqjzx+zOAduTNrRlPBSeOE6Fuwg==</xd:EncapsulatedX509Certificate>
          </xd:CertificateValues>
        </xd:UnsignedSignatureProperties>
      </xd:UnsignedProperties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1747</Words>
  <Application>Microsoft Office PowerPoint</Application>
  <PresentationFormat>Breitbild</PresentationFormat>
  <Paragraphs>270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Consolas</vt:lpstr>
      <vt:lpstr>Folienmaster_Fächer</vt:lpstr>
      <vt:lpstr>Folienmaster_Form</vt:lpstr>
      <vt:lpstr>Folienmaster_Punkte</vt:lpstr>
      <vt:lpstr>PowerPoint-Präsentation</vt:lpstr>
      <vt:lpstr>Materials research: traditional approach</vt:lpstr>
      <vt:lpstr>Current approach: scientific workflows</vt:lpstr>
      <vt:lpstr>Lessons learned</vt:lpstr>
      <vt:lpstr>How to improve (re)usability and productivity?</vt:lpstr>
      <vt:lpstr>What is a domain-specific language (DSL)?</vt:lpstr>
      <vt:lpstr>textS/textM: Basic concepts and features</vt:lpstr>
      <vt:lpstr>Use case: Oxygen reduction reaction</vt:lpstr>
      <vt:lpstr>Workflow implementation</vt:lpstr>
      <vt:lpstr>TextM: Electronic structure properties</vt:lpstr>
      <vt:lpstr>TextM: Properties of the chemical species</vt:lpstr>
      <vt:lpstr>TextM: Electrochemical properties</vt:lpstr>
      <vt:lpstr>Conclusion, current work, further steps</vt:lpstr>
      <vt:lpstr>Thank you!</vt:lpstr>
      <vt:lpstr>Legal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2025-06-30T07:39:39Z</dcterms:created>
  <dcterms:modified xsi:type="dcterms:W3CDTF">2025-06-30T07:41:51Z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