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0" r:id="rId5"/>
    <p:sldId id="306" r:id="rId6"/>
    <p:sldId id="319" r:id="rId7"/>
    <p:sldId id="321" r:id="rId8"/>
    <p:sldId id="322" r:id="rId9"/>
    <p:sldId id="323" r:id="rId10"/>
    <p:sldId id="324" r:id="rId11"/>
    <p:sldId id="326" r:id="rId12"/>
    <p:sldId id="328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792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28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pos="2976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7F352-C379-B42A-D7AF-FFDF653C7959}" v="69" dt="2025-07-01T07:05:51.532"/>
  </p1510:revLst>
</p1510:revInfo>
</file>

<file path=ppt/tableStyles.xml><?xml version="1.0" encoding="utf-8"?>
<a:tblStyleLst xmlns:a="http://schemas.openxmlformats.org/drawingml/2006/main" def="{68D230F3-CF80-4859-8CE7-A43EE81993B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7"/>
    <p:restoredTop sz="94682"/>
  </p:normalViewPr>
  <p:slideViewPr>
    <p:cSldViewPr snapToGrid="0">
      <p:cViewPr>
        <p:scale>
          <a:sx n="100" d="100"/>
          <a:sy n="100" d="100"/>
        </p:scale>
        <p:origin x="-312" y="-768"/>
      </p:cViewPr>
      <p:guideLst>
        <p:guide orient="horz" pos="3792"/>
        <p:guide pos="528"/>
        <p:guide pos="7128"/>
        <p:guide orient="horz" pos="2808"/>
        <p:guide pos="297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5C6E6-B685-4E95-B37A-3918A93BF549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0DD8E38-CB42-4ABC-A6DF-DE20019D6BB3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Align Key Topic To Amazon Web Service (AWS)</a:t>
          </a:r>
        </a:p>
      </dgm:t>
    </dgm:pt>
    <dgm:pt modelId="{1BE91E3A-7BF2-4ADA-B35A-019F0314F208}" type="parTrans" cxnId="{EDDFD734-1336-463D-B857-5133C6918FAF}">
      <dgm:prSet/>
      <dgm:spPr/>
      <dgm:t>
        <a:bodyPr/>
        <a:lstStyle/>
        <a:p>
          <a:endParaRPr lang="en-US"/>
        </a:p>
      </dgm:t>
    </dgm:pt>
    <dgm:pt modelId="{BC0BD980-E7A4-4745-85ED-68817D3522D3}" type="sibTrans" cxnId="{EDDFD734-1336-463D-B857-5133C6918FAF}">
      <dgm:prSet/>
      <dgm:spPr/>
      <dgm:t>
        <a:bodyPr/>
        <a:lstStyle/>
        <a:p>
          <a:endParaRPr lang="en-US"/>
        </a:p>
      </dgm:t>
    </dgm:pt>
    <dgm:pt modelId="{CB45DA4D-3FEE-455B-B42B-32212F91DAC9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Use Standard and Public available Knowledge</a:t>
          </a:r>
          <a:r>
            <a:rPr lang="en-US" dirty="0">
              <a:solidFill>
                <a:schemeClr val="tx1"/>
              </a:solidFill>
              <a:latin typeface="Calibri Light" panose="020F0302020204030204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8434433-72DF-4256-A439-2524A66DF067}" type="parTrans" cxnId="{F025B18D-B5CE-4FB2-8BF3-93FA12B1A652}">
      <dgm:prSet/>
      <dgm:spPr/>
      <dgm:t>
        <a:bodyPr/>
        <a:lstStyle/>
        <a:p>
          <a:endParaRPr lang="en-US"/>
        </a:p>
      </dgm:t>
    </dgm:pt>
    <dgm:pt modelId="{F0184046-EFB9-4FFF-8B44-0AC657915D5B}" type="sibTrans" cxnId="{F025B18D-B5CE-4FB2-8BF3-93FA12B1A652}">
      <dgm:prSet/>
      <dgm:spPr/>
      <dgm:t>
        <a:bodyPr/>
        <a:lstStyle/>
        <a:p>
          <a:endParaRPr lang="en-US"/>
        </a:p>
      </dgm:t>
    </dgm:pt>
    <dgm:pt modelId="{FC8638B4-AB35-4A4A-A5AD-056AC0C9FFB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Use AWS architecture Certification </a:t>
          </a:r>
          <a:endParaRPr lang="en-US" b="1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A58B8D67-07F5-48DB-AB1E-62527826C5EC}" type="parTrans" cxnId="{FA426F13-6EAA-4CD6-A8A0-E2A005222170}">
      <dgm:prSet/>
      <dgm:spPr/>
    </dgm:pt>
    <dgm:pt modelId="{A24AEBA9-DB2C-4077-A133-4AAFD15DFC83}" type="sibTrans" cxnId="{FA426F13-6EAA-4CD6-A8A0-E2A005222170}">
      <dgm:prSet/>
      <dgm:spPr/>
    </dgm:pt>
    <dgm:pt modelId="{BFD74075-F04C-4AC3-9D82-15EC07CACD5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High Demanding Market Skill =&gt; motivate students</a:t>
          </a:r>
          <a:endParaRPr lang="en-US" b="1" dirty="0">
            <a:solidFill>
              <a:schemeClr val="tx1"/>
            </a:solidFill>
          </a:endParaRPr>
        </a:p>
      </dgm:t>
    </dgm:pt>
    <dgm:pt modelId="{A7B2622C-C22C-4FEE-9B6A-4F2E0603F420}" type="parTrans" cxnId="{8922BF47-4DF0-4973-903A-2274A5237DEF}">
      <dgm:prSet/>
      <dgm:spPr/>
    </dgm:pt>
    <dgm:pt modelId="{903BFB99-025A-4376-BB01-F17DD79DA4FC}" type="sibTrans" cxnId="{8922BF47-4DF0-4973-903A-2274A5237DEF}">
      <dgm:prSet/>
      <dgm:spPr/>
    </dgm:pt>
    <dgm:pt modelId="{857A56AE-9D23-4179-8F84-FFA99EFD5B0F}" type="pres">
      <dgm:prSet presAssocID="{8685C6E6-B685-4E95-B37A-3918A93BF549}" presName="diagram" presStyleCnt="0">
        <dgm:presLayoutVars>
          <dgm:dir/>
          <dgm:resizeHandles val="exact"/>
        </dgm:presLayoutVars>
      </dgm:prSet>
      <dgm:spPr/>
    </dgm:pt>
    <dgm:pt modelId="{03F80E61-21B0-46DC-A878-B0DBA0106464}" type="pres">
      <dgm:prSet presAssocID="{B0DD8E38-CB42-4ABC-A6DF-DE20019D6BB3}" presName="node" presStyleLbl="node1" presStyleIdx="0" presStyleCnt="4">
        <dgm:presLayoutVars>
          <dgm:bulletEnabled val="1"/>
        </dgm:presLayoutVars>
      </dgm:prSet>
      <dgm:spPr/>
    </dgm:pt>
    <dgm:pt modelId="{727768B7-82B7-45EF-A15E-CE0FC0E18F4F}" type="pres">
      <dgm:prSet presAssocID="{BC0BD980-E7A4-4745-85ED-68817D3522D3}" presName="sibTrans" presStyleCnt="0"/>
      <dgm:spPr/>
    </dgm:pt>
    <dgm:pt modelId="{D364D56A-D899-40FE-8EEC-B6C243BD66F0}" type="pres">
      <dgm:prSet presAssocID="{FC8638B4-AB35-4A4A-A5AD-056AC0C9FFB4}" presName="node" presStyleLbl="node1" presStyleIdx="1" presStyleCnt="4">
        <dgm:presLayoutVars>
          <dgm:bulletEnabled val="1"/>
        </dgm:presLayoutVars>
      </dgm:prSet>
      <dgm:spPr/>
    </dgm:pt>
    <dgm:pt modelId="{265F6156-56D9-457A-9C44-28BBE8846323}" type="pres">
      <dgm:prSet presAssocID="{A24AEBA9-DB2C-4077-A133-4AAFD15DFC83}" presName="sibTrans" presStyleCnt="0"/>
      <dgm:spPr/>
    </dgm:pt>
    <dgm:pt modelId="{75E0F22B-5A0D-4C82-B4C1-AB5E76009246}" type="pres">
      <dgm:prSet presAssocID="{BFD74075-F04C-4AC3-9D82-15EC07CACD55}" presName="node" presStyleLbl="node1" presStyleIdx="2" presStyleCnt="4">
        <dgm:presLayoutVars>
          <dgm:bulletEnabled val="1"/>
        </dgm:presLayoutVars>
      </dgm:prSet>
      <dgm:spPr/>
    </dgm:pt>
    <dgm:pt modelId="{D75C5050-F465-4F03-AF1F-2C86378D19D2}" type="pres">
      <dgm:prSet presAssocID="{903BFB99-025A-4376-BB01-F17DD79DA4FC}" presName="sibTrans" presStyleCnt="0"/>
      <dgm:spPr/>
    </dgm:pt>
    <dgm:pt modelId="{048508D8-6A37-4F33-A0E7-322726CAB433}" type="pres">
      <dgm:prSet presAssocID="{CB45DA4D-3FEE-455B-B42B-32212F91DAC9}" presName="node" presStyleLbl="node1" presStyleIdx="3" presStyleCnt="4">
        <dgm:presLayoutVars>
          <dgm:bulletEnabled val="1"/>
        </dgm:presLayoutVars>
      </dgm:prSet>
      <dgm:spPr/>
    </dgm:pt>
  </dgm:ptLst>
  <dgm:cxnLst>
    <dgm:cxn modelId="{51FF2F0B-912A-4DB1-AC12-06982F3F61F8}" type="presOf" srcId="{FC8638B4-AB35-4A4A-A5AD-056AC0C9FFB4}" destId="{D364D56A-D899-40FE-8EEC-B6C243BD66F0}" srcOrd="0" destOrd="0" presId="urn:microsoft.com/office/officeart/2005/8/layout/default"/>
    <dgm:cxn modelId="{FA426F13-6EAA-4CD6-A8A0-E2A005222170}" srcId="{8685C6E6-B685-4E95-B37A-3918A93BF549}" destId="{FC8638B4-AB35-4A4A-A5AD-056AC0C9FFB4}" srcOrd="1" destOrd="0" parTransId="{A58B8D67-07F5-48DB-AB1E-62527826C5EC}" sibTransId="{A24AEBA9-DB2C-4077-A133-4AAFD15DFC83}"/>
    <dgm:cxn modelId="{EDDFD734-1336-463D-B857-5133C6918FAF}" srcId="{8685C6E6-B685-4E95-B37A-3918A93BF549}" destId="{B0DD8E38-CB42-4ABC-A6DF-DE20019D6BB3}" srcOrd="0" destOrd="0" parTransId="{1BE91E3A-7BF2-4ADA-B35A-019F0314F208}" sibTransId="{BC0BD980-E7A4-4745-85ED-68817D3522D3}"/>
    <dgm:cxn modelId="{8922BF47-4DF0-4973-903A-2274A5237DEF}" srcId="{8685C6E6-B685-4E95-B37A-3918A93BF549}" destId="{BFD74075-F04C-4AC3-9D82-15EC07CACD55}" srcOrd="2" destOrd="0" parTransId="{A7B2622C-C22C-4FEE-9B6A-4F2E0603F420}" sibTransId="{903BFB99-025A-4376-BB01-F17DD79DA4FC}"/>
    <dgm:cxn modelId="{16B4BD52-6D3C-4D08-A9CB-0361119018AF}" type="presOf" srcId="{CB45DA4D-3FEE-455B-B42B-32212F91DAC9}" destId="{048508D8-6A37-4F33-A0E7-322726CAB433}" srcOrd="0" destOrd="0" presId="urn:microsoft.com/office/officeart/2005/8/layout/default"/>
    <dgm:cxn modelId="{F025B18D-B5CE-4FB2-8BF3-93FA12B1A652}" srcId="{8685C6E6-B685-4E95-B37A-3918A93BF549}" destId="{CB45DA4D-3FEE-455B-B42B-32212F91DAC9}" srcOrd="3" destOrd="0" parTransId="{A8434433-72DF-4256-A439-2524A66DF067}" sibTransId="{F0184046-EFB9-4FFF-8B44-0AC657915D5B}"/>
    <dgm:cxn modelId="{5914ABA6-46F3-4F8E-8F37-8A6C7A5CAF50}" type="presOf" srcId="{BFD74075-F04C-4AC3-9D82-15EC07CACD55}" destId="{75E0F22B-5A0D-4C82-B4C1-AB5E76009246}" srcOrd="0" destOrd="0" presId="urn:microsoft.com/office/officeart/2005/8/layout/default"/>
    <dgm:cxn modelId="{8E21F0C9-F622-4034-8A15-2D5FC8C4964E}" type="presOf" srcId="{8685C6E6-B685-4E95-B37A-3918A93BF549}" destId="{857A56AE-9D23-4179-8F84-FFA99EFD5B0F}" srcOrd="0" destOrd="0" presId="urn:microsoft.com/office/officeart/2005/8/layout/default"/>
    <dgm:cxn modelId="{18BE7DDD-F5CA-48D1-9E0F-FBB07A48E723}" type="presOf" srcId="{B0DD8E38-CB42-4ABC-A6DF-DE20019D6BB3}" destId="{03F80E61-21B0-46DC-A878-B0DBA0106464}" srcOrd="0" destOrd="0" presId="urn:microsoft.com/office/officeart/2005/8/layout/default"/>
    <dgm:cxn modelId="{753798CA-1C5F-4FA0-832C-DFFA40EB6F6B}" type="presParOf" srcId="{857A56AE-9D23-4179-8F84-FFA99EFD5B0F}" destId="{03F80E61-21B0-46DC-A878-B0DBA0106464}" srcOrd="0" destOrd="0" presId="urn:microsoft.com/office/officeart/2005/8/layout/default"/>
    <dgm:cxn modelId="{00B4EEF0-BF8B-4A69-9C34-E081AAB7027B}" type="presParOf" srcId="{857A56AE-9D23-4179-8F84-FFA99EFD5B0F}" destId="{727768B7-82B7-45EF-A15E-CE0FC0E18F4F}" srcOrd="1" destOrd="0" presId="urn:microsoft.com/office/officeart/2005/8/layout/default"/>
    <dgm:cxn modelId="{F3ACCAF0-D754-4477-A94D-6F4D98739F28}" type="presParOf" srcId="{857A56AE-9D23-4179-8F84-FFA99EFD5B0F}" destId="{D364D56A-D899-40FE-8EEC-B6C243BD66F0}" srcOrd="2" destOrd="0" presId="urn:microsoft.com/office/officeart/2005/8/layout/default"/>
    <dgm:cxn modelId="{F0259667-1CA3-42D7-BC12-1D528EE3696F}" type="presParOf" srcId="{857A56AE-9D23-4179-8F84-FFA99EFD5B0F}" destId="{265F6156-56D9-457A-9C44-28BBE8846323}" srcOrd="3" destOrd="0" presId="urn:microsoft.com/office/officeart/2005/8/layout/default"/>
    <dgm:cxn modelId="{23582F01-B3CF-49D2-BCCC-3E1C21F13B66}" type="presParOf" srcId="{857A56AE-9D23-4179-8F84-FFA99EFD5B0F}" destId="{75E0F22B-5A0D-4C82-B4C1-AB5E76009246}" srcOrd="4" destOrd="0" presId="urn:microsoft.com/office/officeart/2005/8/layout/default"/>
    <dgm:cxn modelId="{2FDE0F1F-CF2A-48F5-BFAD-C3C0E765DBCB}" type="presParOf" srcId="{857A56AE-9D23-4179-8F84-FFA99EFD5B0F}" destId="{D75C5050-F465-4F03-AF1F-2C86378D19D2}" srcOrd="5" destOrd="0" presId="urn:microsoft.com/office/officeart/2005/8/layout/default"/>
    <dgm:cxn modelId="{50E66F62-3E5B-45B3-B56E-D3C56A7E1059}" type="presParOf" srcId="{857A56AE-9D23-4179-8F84-FFA99EFD5B0F}" destId="{048508D8-6A37-4F33-A0E7-322726CAB4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DC4F2-1CFB-433E-82EE-4DD3B0AE8C78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8393B3C-601D-44B2-B113-5F214F25B796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Use Generative AI tools: </a:t>
          </a:r>
          <a:r>
            <a:rPr lang="en-US" b="1" dirty="0" err="1">
              <a:solidFill>
                <a:schemeClr val="tx1"/>
              </a:solidFill>
              <a:latin typeface="Calibri Light" panose="020F0302020204030204"/>
            </a:rPr>
            <a:t>ChatGpt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, </a:t>
          </a:r>
          <a:r>
            <a:rPr lang="en-US" b="1" dirty="0" err="1">
              <a:solidFill>
                <a:schemeClr val="tx1"/>
              </a:solidFill>
              <a:latin typeface="Calibri Light" panose="020F0302020204030204"/>
            </a:rPr>
            <a:t>Perplexiry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, Copilot</a:t>
          </a:r>
          <a:endParaRPr lang="en-US" b="1" dirty="0">
            <a:solidFill>
              <a:schemeClr val="tx1"/>
            </a:solidFill>
          </a:endParaRPr>
        </a:p>
      </dgm:t>
    </dgm:pt>
    <dgm:pt modelId="{0C3877B4-9DA7-4616-9964-47A008BC8B73}" type="parTrans" cxnId="{3DB8E50C-1CC2-47C1-ADAA-2842DBD77EC1}">
      <dgm:prSet/>
      <dgm:spPr/>
      <dgm:t>
        <a:bodyPr/>
        <a:lstStyle/>
        <a:p>
          <a:endParaRPr lang="en-US"/>
        </a:p>
      </dgm:t>
    </dgm:pt>
    <dgm:pt modelId="{5CD3FBED-379D-44AF-A1D9-27DAF837FEFF}" type="sibTrans" cxnId="{3DB8E50C-1CC2-47C1-ADAA-2842DBD77EC1}">
      <dgm:prSet/>
      <dgm:spPr/>
      <dgm:t>
        <a:bodyPr/>
        <a:lstStyle/>
        <a:p>
          <a:endParaRPr lang="en-US"/>
        </a:p>
      </dgm:t>
    </dgm:pt>
    <dgm:pt modelId="{491A8BF4-20AB-4AA6-BF82-292F198575B1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Main AI tools are pretrained with AWS architecture  cases and knowledge.</a:t>
          </a:r>
          <a:endParaRPr lang="en-US" b="1" dirty="0">
            <a:solidFill>
              <a:schemeClr val="tx1"/>
            </a:solidFill>
          </a:endParaRPr>
        </a:p>
      </dgm:t>
    </dgm:pt>
    <dgm:pt modelId="{86EAC558-2B95-4A5E-B354-F5CC739C2ACA}" type="parTrans" cxnId="{B2E7E14C-CB6A-401D-9254-1C471947C1B9}">
      <dgm:prSet/>
      <dgm:spPr/>
      <dgm:t>
        <a:bodyPr/>
        <a:lstStyle/>
        <a:p>
          <a:endParaRPr lang="en-US"/>
        </a:p>
      </dgm:t>
    </dgm:pt>
    <dgm:pt modelId="{236919CF-8436-44D7-9612-9CB86EC4E5D8}" type="sibTrans" cxnId="{B2E7E14C-CB6A-401D-9254-1C471947C1B9}">
      <dgm:prSet/>
      <dgm:spPr/>
      <dgm:t>
        <a:bodyPr/>
        <a:lstStyle/>
        <a:p>
          <a:endParaRPr lang="en-US"/>
        </a:p>
      </dgm:t>
    </dgm:pt>
    <dgm:pt modelId="{0B00FD4E-ED19-4DAD-ABA7-492CB82881B6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Use of Cross-model to verification to reduce halucination and increase accuracy</a:t>
          </a:r>
          <a:endParaRPr lang="en-US" b="1" dirty="0">
            <a:solidFill>
              <a:schemeClr val="tx1"/>
            </a:solidFill>
          </a:endParaRPr>
        </a:p>
      </dgm:t>
    </dgm:pt>
    <dgm:pt modelId="{5757EDB0-69D8-46BE-9EEE-A85F82A85FA7}" type="parTrans" cxnId="{B91C6A62-06A7-44B2-A513-CD33A8FCE491}">
      <dgm:prSet/>
      <dgm:spPr/>
      <dgm:t>
        <a:bodyPr/>
        <a:lstStyle/>
        <a:p>
          <a:endParaRPr lang="en-US"/>
        </a:p>
      </dgm:t>
    </dgm:pt>
    <dgm:pt modelId="{E9636319-DBF5-48F5-A728-74391F9AA668}" type="sibTrans" cxnId="{B91C6A62-06A7-44B2-A513-CD33A8FCE491}">
      <dgm:prSet/>
      <dgm:spPr/>
      <dgm:t>
        <a:bodyPr/>
        <a:lstStyle/>
        <a:p>
          <a:endParaRPr lang="en-US"/>
        </a:p>
      </dgm:t>
    </dgm:pt>
    <dgm:pt modelId="{001BBB7C-BA4D-46E8-9C22-1FA4DB903B2E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Foster Engagement, curiosity,  critical thinking</a:t>
          </a:r>
          <a:endParaRPr lang="en-US" b="1" dirty="0">
            <a:solidFill>
              <a:schemeClr val="tx1"/>
            </a:solidFill>
          </a:endParaRPr>
        </a:p>
      </dgm:t>
    </dgm:pt>
    <dgm:pt modelId="{D79F49C0-5EE1-4998-A37E-2F9884437A26}" type="parTrans" cxnId="{2105CA04-9980-4217-B670-814BE704DAE9}">
      <dgm:prSet/>
      <dgm:spPr/>
      <dgm:t>
        <a:bodyPr/>
        <a:lstStyle/>
        <a:p>
          <a:endParaRPr lang="en-US"/>
        </a:p>
      </dgm:t>
    </dgm:pt>
    <dgm:pt modelId="{0ABD1C2E-8434-4E6E-AE2A-0C290432CE38}" type="sibTrans" cxnId="{2105CA04-9980-4217-B670-814BE704DAE9}">
      <dgm:prSet/>
      <dgm:spPr/>
      <dgm:t>
        <a:bodyPr/>
        <a:lstStyle/>
        <a:p>
          <a:endParaRPr lang="en-US"/>
        </a:p>
      </dgm:t>
    </dgm:pt>
    <dgm:pt modelId="{16EF82ED-3944-49D0-9139-09171AB3EFBB}" type="pres">
      <dgm:prSet presAssocID="{1B5DC4F2-1CFB-433E-82EE-4DD3B0AE8C78}" presName="diagram" presStyleCnt="0">
        <dgm:presLayoutVars>
          <dgm:dir/>
          <dgm:resizeHandles val="exact"/>
        </dgm:presLayoutVars>
      </dgm:prSet>
      <dgm:spPr/>
    </dgm:pt>
    <dgm:pt modelId="{4A25BB57-B19D-4CB8-BAB0-99B884A0CEE6}" type="pres">
      <dgm:prSet presAssocID="{C8393B3C-601D-44B2-B113-5F214F25B796}" presName="node" presStyleLbl="node1" presStyleIdx="0" presStyleCnt="4">
        <dgm:presLayoutVars>
          <dgm:bulletEnabled val="1"/>
        </dgm:presLayoutVars>
      </dgm:prSet>
      <dgm:spPr/>
    </dgm:pt>
    <dgm:pt modelId="{F1C37916-7524-41D1-B6FC-388857C98B5E}" type="pres">
      <dgm:prSet presAssocID="{5CD3FBED-379D-44AF-A1D9-27DAF837FEFF}" presName="sibTrans" presStyleCnt="0"/>
      <dgm:spPr/>
    </dgm:pt>
    <dgm:pt modelId="{FBFAF78E-C114-4EC6-A827-453C8163A87E}" type="pres">
      <dgm:prSet presAssocID="{491A8BF4-20AB-4AA6-BF82-292F198575B1}" presName="node" presStyleLbl="node1" presStyleIdx="1" presStyleCnt="4">
        <dgm:presLayoutVars>
          <dgm:bulletEnabled val="1"/>
        </dgm:presLayoutVars>
      </dgm:prSet>
      <dgm:spPr/>
    </dgm:pt>
    <dgm:pt modelId="{9B50B7DE-EA1F-4F21-87BA-070083BE3F8A}" type="pres">
      <dgm:prSet presAssocID="{236919CF-8436-44D7-9612-9CB86EC4E5D8}" presName="sibTrans" presStyleCnt="0"/>
      <dgm:spPr/>
    </dgm:pt>
    <dgm:pt modelId="{9A02F909-D345-4F51-9454-18043FC9357A}" type="pres">
      <dgm:prSet presAssocID="{0B00FD4E-ED19-4DAD-ABA7-492CB82881B6}" presName="node" presStyleLbl="node1" presStyleIdx="2" presStyleCnt="4">
        <dgm:presLayoutVars>
          <dgm:bulletEnabled val="1"/>
        </dgm:presLayoutVars>
      </dgm:prSet>
      <dgm:spPr/>
    </dgm:pt>
    <dgm:pt modelId="{B47A136C-F3B3-4446-90F1-B294039790A2}" type="pres">
      <dgm:prSet presAssocID="{E9636319-DBF5-48F5-A728-74391F9AA668}" presName="sibTrans" presStyleCnt="0"/>
      <dgm:spPr/>
    </dgm:pt>
    <dgm:pt modelId="{CDF3B4C5-FA55-43E0-9C79-7E99C233DBA8}" type="pres">
      <dgm:prSet presAssocID="{001BBB7C-BA4D-46E8-9C22-1FA4DB903B2E}" presName="node" presStyleLbl="node1" presStyleIdx="3" presStyleCnt="4">
        <dgm:presLayoutVars>
          <dgm:bulletEnabled val="1"/>
        </dgm:presLayoutVars>
      </dgm:prSet>
      <dgm:spPr/>
    </dgm:pt>
  </dgm:ptLst>
  <dgm:cxnLst>
    <dgm:cxn modelId="{2105CA04-9980-4217-B670-814BE704DAE9}" srcId="{1B5DC4F2-1CFB-433E-82EE-4DD3B0AE8C78}" destId="{001BBB7C-BA4D-46E8-9C22-1FA4DB903B2E}" srcOrd="3" destOrd="0" parTransId="{D79F49C0-5EE1-4998-A37E-2F9884437A26}" sibTransId="{0ABD1C2E-8434-4E6E-AE2A-0C290432CE38}"/>
    <dgm:cxn modelId="{3DB8E50C-1CC2-47C1-ADAA-2842DBD77EC1}" srcId="{1B5DC4F2-1CFB-433E-82EE-4DD3B0AE8C78}" destId="{C8393B3C-601D-44B2-B113-5F214F25B796}" srcOrd="0" destOrd="0" parTransId="{0C3877B4-9DA7-4616-9964-47A008BC8B73}" sibTransId="{5CD3FBED-379D-44AF-A1D9-27DAF837FEFF}"/>
    <dgm:cxn modelId="{2ADF7812-86FE-4AC0-BA0F-CFA48B15C263}" type="presOf" srcId="{001BBB7C-BA4D-46E8-9C22-1FA4DB903B2E}" destId="{CDF3B4C5-FA55-43E0-9C79-7E99C233DBA8}" srcOrd="0" destOrd="0" presId="urn:microsoft.com/office/officeart/2005/8/layout/default"/>
    <dgm:cxn modelId="{37EBE739-4DDE-449C-ACEE-CEC3E84622A6}" type="presOf" srcId="{C8393B3C-601D-44B2-B113-5F214F25B796}" destId="{4A25BB57-B19D-4CB8-BAB0-99B884A0CEE6}" srcOrd="0" destOrd="0" presId="urn:microsoft.com/office/officeart/2005/8/layout/default"/>
    <dgm:cxn modelId="{92C66E3A-43E1-4AF8-B8AB-4B60865B80C8}" type="presOf" srcId="{0B00FD4E-ED19-4DAD-ABA7-492CB82881B6}" destId="{9A02F909-D345-4F51-9454-18043FC9357A}" srcOrd="0" destOrd="0" presId="urn:microsoft.com/office/officeart/2005/8/layout/default"/>
    <dgm:cxn modelId="{B91C6A62-06A7-44B2-A513-CD33A8FCE491}" srcId="{1B5DC4F2-1CFB-433E-82EE-4DD3B0AE8C78}" destId="{0B00FD4E-ED19-4DAD-ABA7-492CB82881B6}" srcOrd="2" destOrd="0" parTransId="{5757EDB0-69D8-46BE-9EEE-A85F82A85FA7}" sibTransId="{E9636319-DBF5-48F5-A728-74391F9AA668}"/>
    <dgm:cxn modelId="{CE969148-3100-4309-9488-851EF38228C0}" type="presOf" srcId="{1B5DC4F2-1CFB-433E-82EE-4DD3B0AE8C78}" destId="{16EF82ED-3944-49D0-9139-09171AB3EFBB}" srcOrd="0" destOrd="0" presId="urn:microsoft.com/office/officeart/2005/8/layout/default"/>
    <dgm:cxn modelId="{B2E7E14C-CB6A-401D-9254-1C471947C1B9}" srcId="{1B5DC4F2-1CFB-433E-82EE-4DD3B0AE8C78}" destId="{491A8BF4-20AB-4AA6-BF82-292F198575B1}" srcOrd="1" destOrd="0" parTransId="{86EAC558-2B95-4A5E-B354-F5CC739C2ACA}" sibTransId="{236919CF-8436-44D7-9612-9CB86EC4E5D8}"/>
    <dgm:cxn modelId="{1C48BFCE-84F5-4D8E-A71F-6DD23F55BFFF}" type="presOf" srcId="{491A8BF4-20AB-4AA6-BF82-292F198575B1}" destId="{FBFAF78E-C114-4EC6-A827-453C8163A87E}" srcOrd="0" destOrd="0" presId="urn:microsoft.com/office/officeart/2005/8/layout/default"/>
    <dgm:cxn modelId="{06942645-657A-4A92-BB67-84C34E904971}" type="presParOf" srcId="{16EF82ED-3944-49D0-9139-09171AB3EFBB}" destId="{4A25BB57-B19D-4CB8-BAB0-99B884A0CEE6}" srcOrd="0" destOrd="0" presId="urn:microsoft.com/office/officeart/2005/8/layout/default"/>
    <dgm:cxn modelId="{0D681174-D0F5-465F-8579-B02F0DF8E4E6}" type="presParOf" srcId="{16EF82ED-3944-49D0-9139-09171AB3EFBB}" destId="{F1C37916-7524-41D1-B6FC-388857C98B5E}" srcOrd="1" destOrd="0" presId="urn:microsoft.com/office/officeart/2005/8/layout/default"/>
    <dgm:cxn modelId="{B6BB2DCC-08B5-4C00-B035-1C017010CB57}" type="presParOf" srcId="{16EF82ED-3944-49D0-9139-09171AB3EFBB}" destId="{FBFAF78E-C114-4EC6-A827-453C8163A87E}" srcOrd="2" destOrd="0" presId="urn:microsoft.com/office/officeart/2005/8/layout/default"/>
    <dgm:cxn modelId="{1C6F27C8-18CB-4F97-85B4-B925DF235026}" type="presParOf" srcId="{16EF82ED-3944-49D0-9139-09171AB3EFBB}" destId="{9B50B7DE-EA1F-4F21-87BA-070083BE3F8A}" srcOrd="3" destOrd="0" presId="urn:microsoft.com/office/officeart/2005/8/layout/default"/>
    <dgm:cxn modelId="{CA4E7337-EFFC-47D8-B115-16E515D9328D}" type="presParOf" srcId="{16EF82ED-3944-49D0-9139-09171AB3EFBB}" destId="{9A02F909-D345-4F51-9454-18043FC9357A}" srcOrd="4" destOrd="0" presId="urn:microsoft.com/office/officeart/2005/8/layout/default"/>
    <dgm:cxn modelId="{8CA66708-5D67-45D4-9B18-C47D8E82A664}" type="presParOf" srcId="{16EF82ED-3944-49D0-9139-09171AB3EFBB}" destId="{B47A136C-F3B3-4446-90F1-B294039790A2}" srcOrd="5" destOrd="0" presId="urn:microsoft.com/office/officeart/2005/8/layout/default"/>
    <dgm:cxn modelId="{58C32017-F585-49D1-A8D4-E4D5B3FE2DCB}" type="presParOf" srcId="{16EF82ED-3944-49D0-9139-09171AB3EFBB}" destId="{CDF3B4C5-FA55-43E0-9C79-7E99C233DB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A313D-F04F-4914-9C37-CEEADBE6B9F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0A678A-D4F8-43DB-BF4D-4F8F54C85A7D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Course 1º Semester 2025</a:t>
          </a:r>
        </a:p>
      </dgm:t>
    </dgm:pt>
    <dgm:pt modelId="{E53A183F-EBF2-4BBB-8EE9-C0DEEB8A7357}" type="parTrans" cxnId="{C558E1B0-8CE5-47D7-84E5-A4BD29BB0E5E}">
      <dgm:prSet/>
      <dgm:spPr/>
      <dgm:t>
        <a:bodyPr/>
        <a:lstStyle/>
        <a:p>
          <a:endParaRPr lang="en-US"/>
        </a:p>
      </dgm:t>
    </dgm:pt>
    <dgm:pt modelId="{A5B83AB1-A2ED-4EDC-BA4E-E7D7E74C1B0B}" type="sibTrans" cxnId="{C558E1B0-8CE5-47D7-84E5-A4BD29BB0E5E}">
      <dgm:prSet/>
      <dgm:spPr/>
      <dgm:t>
        <a:bodyPr/>
        <a:lstStyle/>
        <a:p>
          <a:endParaRPr lang="en-US"/>
        </a:p>
      </dgm:t>
    </dgm:pt>
    <dgm:pt modelId="{CE0830EF-F830-4BB7-8813-C0C391F7D28D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AI To ChatGPT (Preferred),</a:t>
          </a:r>
          <a:r>
            <a:rPr lang="en-US" b="1" dirty="0">
              <a:solidFill>
                <a:schemeClr val="tx1"/>
              </a:solidFill>
            </a:rPr>
            <a:t> Perplexity, and Copilot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7A43B56B-4FA9-41BA-83FC-BBA9230E3358}" type="parTrans" cxnId="{810F3E2E-5E69-45CD-B688-CB30B47559F0}">
      <dgm:prSet/>
      <dgm:spPr/>
      <dgm:t>
        <a:bodyPr/>
        <a:lstStyle/>
        <a:p>
          <a:endParaRPr lang="en-US"/>
        </a:p>
      </dgm:t>
    </dgm:pt>
    <dgm:pt modelId="{0E708305-E370-4158-AD43-8BDC1F102B64}" type="sibTrans" cxnId="{810F3E2E-5E69-45CD-B688-CB30B47559F0}">
      <dgm:prSet/>
      <dgm:spPr/>
      <dgm:t>
        <a:bodyPr/>
        <a:lstStyle/>
        <a:p>
          <a:endParaRPr lang="en-US"/>
        </a:p>
      </dgm:t>
    </dgm:pt>
    <dgm:pt modelId="{547373DA-3554-42CF-A152-D2681BDE0AA4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60 Question Collected, 10 removed due to low quality or redundance</a:t>
          </a:r>
          <a:endParaRPr lang="en-US" b="1" dirty="0">
            <a:solidFill>
              <a:schemeClr val="tx1"/>
            </a:solidFill>
          </a:endParaRPr>
        </a:p>
      </dgm:t>
    </dgm:pt>
    <dgm:pt modelId="{9A2B0649-56C3-4181-AFDB-62F7171A75BB}" type="parTrans" cxnId="{28CCAA8D-61CA-4673-AB75-4D8CD33779C8}">
      <dgm:prSet/>
      <dgm:spPr/>
      <dgm:t>
        <a:bodyPr/>
        <a:lstStyle/>
        <a:p>
          <a:endParaRPr lang="en-US"/>
        </a:p>
      </dgm:t>
    </dgm:pt>
    <dgm:pt modelId="{7EF4DC58-750D-4F7D-8EF2-28B37D894A95}" type="sibTrans" cxnId="{28CCAA8D-61CA-4673-AB75-4D8CD33779C8}">
      <dgm:prSet/>
      <dgm:spPr/>
      <dgm:t>
        <a:bodyPr/>
        <a:lstStyle/>
        <a:p>
          <a:endParaRPr lang="en-US"/>
        </a:p>
      </dgm:t>
    </dgm:pt>
    <dgm:pt modelId="{E82569B8-78D9-489F-B6B7-D8A73148D619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12% Increase attendance and participation. Good Timely submission of all course activity</a:t>
          </a:r>
          <a:endParaRPr lang="en-US" b="1" dirty="0">
            <a:solidFill>
              <a:schemeClr val="tx1"/>
            </a:solidFill>
          </a:endParaRPr>
        </a:p>
      </dgm:t>
    </dgm:pt>
    <dgm:pt modelId="{EF02FF23-C6B3-4AA4-AB78-8B11CDF9B1EC}" type="parTrans" cxnId="{006BC486-40C1-4EB6-9964-0734A6E11C19}">
      <dgm:prSet/>
      <dgm:spPr/>
      <dgm:t>
        <a:bodyPr/>
        <a:lstStyle/>
        <a:p>
          <a:endParaRPr lang="en-US"/>
        </a:p>
      </dgm:t>
    </dgm:pt>
    <dgm:pt modelId="{9D221A27-31A4-418E-928E-41E4558EF846}" type="sibTrans" cxnId="{006BC486-40C1-4EB6-9964-0734A6E11C19}">
      <dgm:prSet/>
      <dgm:spPr/>
      <dgm:t>
        <a:bodyPr/>
        <a:lstStyle/>
        <a:p>
          <a:endParaRPr lang="en-US"/>
        </a:p>
      </dgm:t>
    </dgm:pt>
    <dgm:pt modelId="{6651F103-823C-42C2-AFED-E6600094D90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24 Students – 6 Grups</a:t>
          </a:r>
          <a:endParaRPr lang="en-US" b="1" dirty="0">
            <a:solidFill>
              <a:schemeClr val="tx1"/>
            </a:solidFill>
          </a:endParaRPr>
        </a:p>
      </dgm:t>
    </dgm:pt>
    <dgm:pt modelId="{0F168FAF-C11A-47A0-8C05-645CF0B6A6DA}" type="parTrans" cxnId="{6BB5744A-978F-404D-B667-C6DAB71B7A65}">
      <dgm:prSet/>
      <dgm:spPr/>
    </dgm:pt>
    <dgm:pt modelId="{299F57F5-AF09-4642-A718-5F0D6660E7B5}" type="sibTrans" cxnId="{6BB5744A-978F-404D-B667-C6DAB71B7A65}">
      <dgm:prSet/>
      <dgm:spPr/>
    </dgm:pt>
    <dgm:pt modelId="{EB9B8F4C-C9B9-4185-96AE-1E46534FA8A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4.10/5 to 4.25 Average Course Evaluation</a:t>
          </a:r>
        </a:p>
      </dgm:t>
    </dgm:pt>
    <dgm:pt modelId="{CBB1EFB2-A4E4-4B41-B956-76937AC13487}" type="parTrans" cxnId="{B9706D55-5D2A-48B9-AA46-0810E6CB9F6F}">
      <dgm:prSet/>
      <dgm:spPr/>
    </dgm:pt>
    <dgm:pt modelId="{531C93C6-E742-4033-A087-3EB2EF3AF048}" type="sibTrans" cxnId="{B9706D55-5D2A-48B9-AA46-0810E6CB9F6F}">
      <dgm:prSet/>
      <dgm:spPr/>
    </dgm:pt>
    <dgm:pt modelId="{E0B7DDDF-AF59-4BA2-8FE0-6B2D714CB934}" type="pres">
      <dgm:prSet presAssocID="{D29A313D-F04F-4914-9C37-CEEADBE6B9FA}" presName="diagram" presStyleCnt="0">
        <dgm:presLayoutVars>
          <dgm:dir/>
          <dgm:resizeHandles val="exact"/>
        </dgm:presLayoutVars>
      </dgm:prSet>
      <dgm:spPr/>
    </dgm:pt>
    <dgm:pt modelId="{482A6912-8F20-440C-AB6D-D42CAA5C360E}" type="pres">
      <dgm:prSet presAssocID="{D80A678A-D4F8-43DB-BF4D-4F8F54C85A7D}" presName="node" presStyleLbl="node1" presStyleIdx="0" presStyleCnt="6">
        <dgm:presLayoutVars>
          <dgm:bulletEnabled val="1"/>
        </dgm:presLayoutVars>
      </dgm:prSet>
      <dgm:spPr/>
    </dgm:pt>
    <dgm:pt modelId="{F3056742-C5F9-433F-A99C-45BEE1C694C5}" type="pres">
      <dgm:prSet presAssocID="{A5B83AB1-A2ED-4EDC-BA4E-E7D7E74C1B0B}" presName="sibTrans" presStyleCnt="0"/>
      <dgm:spPr/>
    </dgm:pt>
    <dgm:pt modelId="{486A5136-831E-4CB5-9430-5DEB2A64821D}" type="pres">
      <dgm:prSet presAssocID="{6651F103-823C-42C2-AFED-E6600094D908}" presName="node" presStyleLbl="node1" presStyleIdx="1" presStyleCnt="6">
        <dgm:presLayoutVars>
          <dgm:bulletEnabled val="1"/>
        </dgm:presLayoutVars>
      </dgm:prSet>
      <dgm:spPr/>
    </dgm:pt>
    <dgm:pt modelId="{1A9685E7-8501-4AD6-A914-AB1DAEF894BE}" type="pres">
      <dgm:prSet presAssocID="{299F57F5-AF09-4642-A718-5F0D6660E7B5}" presName="sibTrans" presStyleCnt="0"/>
      <dgm:spPr/>
    </dgm:pt>
    <dgm:pt modelId="{53CE5C2E-666D-4847-AC8A-4FABBC877317}" type="pres">
      <dgm:prSet presAssocID="{CE0830EF-F830-4BB7-8813-C0C391F7D28D}" presName="node" presStyleLbl="node1" presStyleIdx="2" presStyleCnt="6">
        <dgm:presLayoutVars>
          <dgm:bulletEnabled val="1"/>
        </dgm:presLayoutVars>
      </dgm:prSet>
      <dgm:spPr/>
    </dgm:pt>
    <dgm:pt modelId="{71F7C34B-C0B4-4653-9B19-0538D2E0E43C}" type="pres">
      <dgm:prSet presAssocID="{0E708305-E370-4158-AD43-8BDC1F102B64}" presName="sibTrans" presStyleCnt="0"/>
      <dgm:spPr/>
    </dgm:pt>
    <dgm:pt modelId="{21E7EF88-6907-41A7-93E9-D7526C0EC14F}" type="pres">
      <dgm:prSet presAssocID="{547373DA-3554-42CF-A152-D2681BDE0AA4}" presName="node" presStyleLbl="node1" presStyleIdx="3" presStyleCnt="6">
        <dgm:presLayoutVars>
          <dgm:bulletEnabled val="1"/>
        </dgm:presLayoutVars>
      </dgm:prSet>
      <dgm:spPr/>
    </dgm:pt>
    <dgm:pt modelId="{C5F9C04B-CF7F-4631-9742-45C3C9F3D18A}" type="pres">
      <dgm:prSet presAssocID="{7EF4DC58-750D-4F7D-8EF2-28B37D894A95}" presName="sibTrans" presStyleCnt="0"/>
      <dgm:spPr/>
    </dgm:pt>
    <dgm:pt modelId="{07ADDA08-0489-4FEB-91E8-CC839FB644AC}" type="pres">
      <dgm:prSet presAssocID="{E82569B8-78D9-489F-B6B7-D8A73148D619}" presName="node" presStyleLbl="node1" presStyleIdx="4" presStyleCnt="6">
        <dgm:presLayoutVars>
          <dgm:bulletEnabled val="1"/>
        </dgm:presLayoutVars>
      </dgm:prSet>
      <dgm:spPr/>
    </dgm:pt>
    <dgm:pt modelId="{006FBC8C-7EAD-4E48-8DDE-10E192B43CBC}" type="pres">
      <dgm:prSet presAssocID="{9D221A27-31A4-418E-928E-41E4558EF846}" presName="sibTrans" presStyleCnt="0"/>
      <dgm:spPr/>
    </dgm:pt>
    <dgm:pt modelId="{8F525CAE-25FF-4912-ADD4-D88C2F91646E}" type="pres">
      <dgm:prSet presAssocID="{EB9B8F4C-C9B9-4185-96AE-1E46534FA8A8}" presName="node" presStyleLbl="node1" presStyleIdx="5" presStyleCnt="6">
        <dgm:presLayoutVars>
          <dgm:bulletEnabled val="1"/>
        </dgm:presLayoutVars>
      </dgm:prSet>
      <dgm:spPr/>
    </dgm:pt>
  </dgm:ptLst>
  <dgm:cxnLst>
    <dgm:cxn modelId="{810F3E2E-5E69-45CD-B688-CB30B47559F0}" srcId="{D29A313D-F04F-4914-9C37-CEEADBE6B9FA}" destId="{CE0830EF-F830-4BB7-8813-C0C391F7D28D}" srcOrd="2" destOrd="0" parTransId="{7A43B56B-4FA9-41BA-83FC-BBA9230E3358}" sibTransId="{0E708305-E370-4158-AD43-8BDC1F102B64}"/>
    <dgm:cxn modelId="{6BB5744A-978F-404D-B667-C6DAB71B7A65}" srcId="{D29A313D-F04F-4914-9C37-CEEADBE6B9FA}" destId="{6651F103-823C-42C2-AFED-E6600094D908}" srcOrd="1" destOrd="0" parTransId="{0F168FAF-C11A-47A0-8C05-645CF0B6A6DA}" sibTransId="{299F57F5-AF09-4642-A718-5F0D6660E7B5}"/>
    <dgm:cxn modelId="{FAAB724C-A597-4F1C-ABAF-7FF36CCE984C}" type="presOf" srcId="{E82569B8-78D9-489F-B6B7-D8A73148D619}" destId="{07ADDA08-0489-4FEB-91E8-CC839FB644AC}" srcOrd="0" destOrd="0" presId="urn:microsoft.com/office/officeart/2005/8/layout/default"/>
    <dgm:cxn modelId="{02053552-82AB-4623-BA18-30C93D67EA80}" type="presOf" srcId="{EB9B8F4C-C9B9-4185-96AE-1E46534FA8A8}" destId="{8F525CAE-25FF-4912-ADD4-D88C2F91646E}" srcOrd="0" destOrd="0" presId="urn:microsoft.com/office/officeart/2005/8/layout/default"/>
    <dgm:cxn modelId="{B9706D55-5D2A-48B9-AA46-0810E6CB9F6F}" srcId="{D29A313D-F04F-4914-9C37-CEEADBE6B9FA}" destId="{EB9B8F4C-C9B9-4185-96AE-1E46534FA8A8}" srcOrd="5" destOrd="0" parTransId="{CBB1EFB2-A4E4-4B41-B956-76937AC13487}" sibTransId="{531C93C6-E742-4033-A087-3EB2EF3AF048}"/>
    <dgm:cxn modelId="{006BC486-40C1-4EB6-9964-0734A6E11C19}" srcId="{D29A313D-F04F-4914-9C37-CEEADBE6B9FA}" destId="{E82569B8-78D9-489F-B6B7-D8A73148D619}" srcOrd="4" destOrd="0" parTransId="{EF02FF23-C6B3-4AA4-AB78-8B11CDF9B1EC}" sibTransId="{9D221A27-31A4-418E-928E-41E4558EF846}"/>
    <dgm:cxn modelId="{28CCAA8D-61CA-4673-AB75-4D8CD33779C8}" srcId="{D29A313D-F04F-4914-9C37-CEEADBE6B9FA}" destId="{547373DA-3554-42CF-A152-D2681BDE0AA4}" srcOrd="3" destOrd="0" parTransId="{9A2B0649-56C3-4181-AFDB-62F7171A75BB}" sibTransId="{7EF4DC58-750D-4F7D-8EF2-28B37D894A95}"/>
    <dgm:cxn modelId="{D4CC809D-B05E-4949-A2DB-CE278E504527}" type="presOf" srcId="{D29A313D-F04F-4914-9C37-CEEADBE6B9FA}" destId="{E0B7DDDF-AF59-4BA2-8FE0-6B2D714CB934}" srcOrd="0" destOrd="0" presId="urn:microsoft.com/office/officeart/2005/8/layout/default"/>
    <dgm:cxn modelId="{C558E1B0-8CE5-47D7-84E5-A4BD29BB0E5E}" srcId="{D29A313D-F04F-4914-9C37-CEEADBE6B9FA}" destId="{D80A678A-D4F8-43DB-BF4D-4F8F54C85A7D}" srcOrd="0" destOrd="0" parTransId="{E53A183F-EBF2-4BBB-8EE9-C0DEEB8A7357}" sibTransId="{A5B83AB1-A2ED-4EDC-BA4E-E7D7E74C1B0B}"/>
    <dgm:cxn modelId="{6A5310E2-0BE8-4BF0-B543-C762FF78A9E8}" type="presOf" srcId="{547373DA-3554-42CF-A152-D2681BDE0AA4}" destId="{21E7EF88-6907-41A7-93E9-D7526C0EC14F}" srcOrd="0" destOrd="0" presId="urn:microsoft.com/office/officeart/2005/8/layout/default"/>
    <dgm:cxn modelId="{C62CFBE6-AB33-4D32-8B76-399FE419B2BB}" type="presOf" srcId="{CE0830EF-F830-4BB7-8813-C0C391F7D28D}" destId="{53CE5C2E-666D-4847-AC8A-4FABBC877317}" srcOrd="0" destOrd="0" presId="urn:microsoft.com/office/officeart/2005/8/layout/default"/>
    <dgm:cxn modelId="{2C2F99E7-0342-473B-9012-93ED24845DB1}" type="presOf" srcId="{6651F103-823C-42C2-AFED-E6600094D908}" destId="{486A5136-831E-4CB5-9430-5DEB2A64821D}" srcOrd="0" destOrd="0" presId="urn:microsoft.com/office/officeart/2005/8/layout/default"/>
    <dgm:cxn modelId="{D0637DE8-4D86-46C8-B52D-45B3E14DF55E}" type="presOf" srcId="{D80A678A-D4F8-43DB-BF4D-4F8F54C85A7D}" destId="{482A6912-8F20-440C-AB6D-D42CAA5C360E}" srcOrd="0" destOrd="0" presId="urn:microsoft.com/office/officeart/2005/8/layout/default"/>
    <dgm:cxn modelId="{1C45FE5C-D3EB-4FC7-A23D-8EE243DA11C3}" type="presParOf" srcId="{E0B7DDDF-AF59-4BA2-8FE0-6B2D714CB934}" destId="{482A6912-8F20-440C-AB6D-D42CAA5C360E}" srcOrd="0" destOrd="0" presId="urn:microsoft.com/office/officeart/2005/8/layout/default"/>
    <dgm:cxn modelId="{B5ACB34B-5FB1-4B52-8252-50B9733CE944}" type="presParOf" srcId="{E0B7DDDF-AF59-4BA2-8FE0-6B2D714CB934}" destId="{F3056742-C5F9-433F-A99C-45BEE1C694C5}" srcOrd="1" destOrd="0" presId="urn:microsoft.com/office/officeart/2005/8/layout/default"/>
    <dgm:cxn modelId="{9F70A03A-227A-49CB-83A8-23D7C43C8E88}" type="presParOf" srcId="{E0B7DDDF-AF59-4BA2-8FE0-6B2D714CB934}" destId="{486A5136-831E-4CB5-9430-5DEB2A64821D}" srcOrd="2" destOrd="0" presId="urn:microsoft.com/office/officeart/2005/8/layout/default"/>
    <dgm:cxn modelId="{662BBF43-892C-4247-B8EB-E6D8571B11FA}" type="presParOf" srcId="{E0B7DDDF-AF59-4BA2-8FE0-6B2D714CB934}" destId="{1A9685E7-8501-4AD6-A914-AB1DAEF894BE}" srcOrd="3" destOrd="0" presId="urn:microsoft.com/office/officeart/2005/8/layout/default"/>
    <dgm:cxn modelId="{D86533DD-961F-4EA4-92EA-E4945CAD58BE}" type="presParOf" srcId="{E0B7DDDF-AF59-4BA2-8FE0-6B2D714CB934}" destId="{53CE5C2E-666D-4847-AC8A-4FABBC877317}" srcOrd="4" destOrd="0" presId="urn:microsoft.com/office/officeart/2005/8/layout/default"/>
    <dgm:cxn modelId="{05EABA0D-E99F-437F-A3C3-D0DD4A5B967D}" type="presParOf" srcId="{E0B7DDDF-AF59-4BA2-8FE0-6B2D714CB934}" destId="{71F7C34B-C0B4-4653-9B19-0538D2E0E43C}" srcOrd="5" destOrd="0" presId="urn:microsoft.com/office/officeart/2005/8/layout/default"/>
    <dgm:cxn modelId="{45066BA2-340A-423F-93EF-BCB078D62BDB}" type="presParOf" srcId="{E0B7DDDF-AF59-4BA2-8FE0-6B2D714CB934}" destId="{21E7EF88-6907-41A7-93E9-D7526C0EC14F}" srcOrd="6" destOrd="0" presId="urn:microsoft.com/office/officeart/2005/8/layout/default"/>
    <dgm:cxn modelId="{F8D56406-C473-4ADD-BC35-9A8A0AF532AC}" type="presParOf" srcId="{E0B7DDDF-AF59-4BA2-8FE0-6B2D714CB934}" destId="{C5F9C04B-CF7F-4631-9742-45C3C9F3D18A}" srcOrd="7" destOrd="0" presId="urn:microsoft.com/office/officeart/2005/8/layout/default"/>
    <dgm:cxn modelId="{73B0E98F-B628-4D6D-80F8-B198DB83E8B3}" type="presParOf" srcId="{E0B7DDDF-AF59-4BA2-8FE0-6B2D714CB934}" destId="{07ADDA08-0489-4FEB-91E8-CC839FB644AC}" srcOrd="8" destOrd="0" presId="urn:microsoft.com/office/officeart/2005/8/layout/default"/>
    <dgm:cxn modelId="{64428D3D-7110-4B52-B53F-3AD4CB9FE191}" type="presParOf" srcId="{E0B7DDDF-AF59-4BA2-8FE0-6B2D714CB934}" destId="{006FBC8C-7EAD-4E48-8DDE-10E192B43CBC}" srcOrd="9" destOrd="0" presId="urn:microsoft.com/office/officeart/2005/8/layout/default"/>
    <dgm:cxn modelId="{E7BEB554-DF0D-4436-AF39-CFD28775A7CC}" type="presParOf" srcId="{E0B7DDDF-AF59-4BA2-8FE0-6B2D714CB934}" destId="{8F525CAE-25FF-4912-ADD4-D88C2F9164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6F6475-0D4D-4D13-A487-6C3E2D8D4309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49BA12-0737-4046-AD05-D7745BA2E41B}">
      <dgm:prSet phldr="0"/>
      <dgm:spPr/>
      <dgm:t>
        <a:bodyPr/>
        <a:lstStyle/>
        <a:p>
          <a:pPr algn="l" rtl="0"/>
          <a:r>
            <a:rPr lang="en-US" b="1" dirty="0">
              <a:latin typeface="Calibri Light" panose="020F0302020204030204"/>
            </a:rPr>
            <a:t>Innovative</a:t>
          </a:r>
          <a:r>
            <a:rPr lang="en-US" b="1" dirty="0"/>
            <a:t> approach to teaching Service-Oriented </a:t>
          </a:r>
          <a:r>
            <a:rPr lang="en-US" b="1" dirty="0">
              <a:latin typeface="Calibri Light" panose="020F0302020204030204"/>
            </a:rPr>
            <a:t>Architecture</a:t>
          </a:r>
          <a:r>
            <a:rPr lang="en-US" b="1" dirty="0"/>
            <a:t> (SOA) and cloud computing</a:t>
          </a:r>
          <a:endParaRPr lang="en-US" b="1" dirty="0">
            <a:latin typeface="Calibri Light" panose="020F0302020204030204"/>
          </a:endParaRPr>
        </a:p>
      </dgm:t>
    </dgm:pt>
    <dgm:pt modelId="{04BC0329-27FD-4427-8D7B-29DBA1779CC9}" type="parTrans" cxnId="{560EBD97-77C6-4E0B-8F38-38FBF1B7C201}">
      <dgm:prSet/>
      <dgm:spPr/>
    </dgm:pt>
    <dgm:pt modelId="{3E34ED4C-6295-4A48-9DC4-D0ED3AAA2AA0}" type="sibTrans" cxnId="{560EBD97-77C6-4E0B-8F38-38FBF1B7C201}">
      <dgm:prSet/>
      <dgm:spPr/>
    </dgm:pt>
    <dgm:pt modelId="{EA5F976E-38A7-4454-B9D0-25CEFCE98357}">
      <dgm:prSet phldr="0"/>
      <dgm:spPr/>
      <dgm:t>
        <a:bodyPr/>
        <a:lstStyle/>
        <a:p>
          <a:pPr algn="l" rtl="0"/>
          <a:r>
            <a:rPr lang="en-US" b="1" dirty="0">
              <a:latin typeface="Calibri Light" panose="020F0302020204030204"/>
            </a:rPr>
            <a:t>Innovative Approach: Use</a:t>
          </a:r>
          <a:r>
            <a:rPr lang="en-US" b="1" dirty="0"/>
            <a:t> Amazon Web Services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b="1" dirty="0"/>
            <a:t>(AWS) with Generative AI tools</a:t>
          </a:r>
          <a:endParaRPr lang="en-US" b="1" dirty="0">
            <a:latin typeface="Calibri Light" panose="020F0302020204030204"/>
          </a:endParaRPr>
        </a:p>
      </dgm:t>
    </dgm:pt>
    <dgm:pt modelId="{4C82E87D-EA46-4FE9-BA31-8C188DA89AFD}" type="parTrans" cxnId="{04360243-685C-4755-81BE-BF79D7D48574}">
      <dgm:prSet/>
      <dgm:spPr/>
    </dgm:pt>
    <dgm:pt modelId="{DA0926E3-7730-49F5-9CC0-121496FF6226}" type="sibTrans" cxnId="{04360243-685C-4755-81BE-BF79D7D48574}">
      <dgm:prSet/>
      <dgm:spPr/>
    </dgm:pt>
    <dgm:pt modelId="{CA0F88DB-7224-4249-9EB3-2F36CD65F5E1}">
      <dgm:prSet phldr="0"/>
      <dgm:spPr/>
      <dgm:t>
        <a:bodyPr/>
        <a:lstStyle/>
        <a:p>
          <a:pPr algn="l" rtl="0"/>
          <a:r>
            <a:rPr lang="en-US" b="1" dirty="0">
              <a:latin typeface="Calibri Light" panose="020F0302020204030204"/>
            </a:rPr>
            <a:t>Enhanced</a:t>
          </a:r>
          <a:r>
            <a:rPr lang="en-US" b="1" dirty="0"/>
            <a:t> </a:t>
          </a:r>
          <a:r>
            <a:rPr lang="en-US" b="1" dirty="0">
              <a:latin typeface="Calibri Light" panose="020F0302020204030204"/>
            </a:rPr>
            <a:t>student</a:t>
          </a:r>
          <a:r>
            <a:rPr lang="en-US" b="1" dirty="0"/>
            <a:t> engagement, motivation, and learning outcomes</a:t>
          </a:r>
          <a:endParaRPr lang="en-US" b="1" dirty="0">
            <a:latin typeface="Calibri Light" panose="020F0302020204030204"/>
          </a:endParaRPr>
        </a:p>
      </dgm:t>
    </dgm:pt>
    <dgm:pt modelId="{50418965-2C7C-417B-B1AA-C5C009C609B3}" type="parTrans" cxnId="{B69B8E63-924C-4AA2-BF23-7D19CE3C0FE1}">
      <dgm:prSet/>
      <dgm:spPr/>
    </dgm:pt>
    <dgm:pt modelId="{6BED0CF6-E9B4-4E80-A85C-E5D364FE8E67}" type="sibTrans" cxnId="{B69B8E63-924C-4AA2-BF23-7D19CE3C0FE1}">
      <dgm:prSet/>
      <dgm:spPr/>
    </dgm:pt>
    <dgm:pt modelId="{2896C51E-B24B-40FF-8639-562A2E3C9274}" type="pres">
      <dgm:prSet presAssocID="{1A6F6475-0D4D-4D13-A487-6C3E2D8D4309}" presName="Name0" presStyleCnt="0">
        <dgm:presLayoutVars>
          <dgm:dir/>
          <dgm:resizeHandles val="exact"/>
        </dgm:presLayoutVars>
      </dgm:prSet>
      <dgm:spPr/>
    </dgm:pt>
    <dgm:pt modelId="{E951400C-A5DD-4935-B482-7B6A3E687086}" type="pres">
      <dgm:prSet presAssocID="{4B49BA12-0737-4046-AD05-D7745BA2E41B}" presName="Name5" presStyleLbl="vennNode1" presStyleIdx="0" presStyleCnt="3">
        <dgm:presLayoutVars>
          <dgm:bulletEnabled val="1"/>
        </dgm:presLayoutVars>
      </dgm:prSet>
      <dgm:spPr/>
    </dgm:pt>
    <dgm:pt modelId="{382A6682-7060-41B1-B2F4-99C4EA7E2E20}" type="pres">
      <dgm:prSet presAssocID="{3E34ED4C-6295-4A48-9DC4-D0ED3AAA2AA0}" presName="space" presStyleCnt="0"/>
      <dgm:spPr/>
    </dgm:pt>
    <dgm:pt modelId="{BB951010-EC76-46C9-9ADE-F42EBFE3F859}" type="pres">
      <dgm:prSet presAssocID="{EA5F976E-38A7-4454-B9D0-25CEFCE98357}" presName="Name5" presStyleLbl="vennNode1" presStyleIdx="1" presStyleCnt="3">
        <dgm:presLayoutVars>
          <dgm:bulletEnabled val="1"/>
        </dgm:presLayoutVars>
      </dgm:prSet>
      <dgm:spPr/>
    </dgm:pt>
    <dgm:pt modelId="{249E05B8-5D8E-48BC-BDAA-6C1B6D495B2B}" type="pres">
      <dgm:prSet presAssocID="{DA0926E3-7730-49F5-9CC0-121496FF6226}" presName="space" presStyleCnt="0"/>
      <dgm:spPr/>
    </dgm:pt>
    <dgm:pt modelId="{E1476BF2-6E92-4273-8693-77CAD5FEC872}" type="pres">
      <dgm:prSet presAssocID="{CA0F88DB-7224-4249-9EB3-2F36CD65F5E1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450CB000-181F-42D3-8624-24A2C928B810}" type="presOf" srcId="{1A6F6475-0D4D-4D13-A487-6C3E2D8D4309}" destId="{2896C51E-B24B-40FF-8639-562A2E3C9274}" srcOrd="0" destOrd="0" presId="urn:microsoft.com/office/officeart/2005/8/layout/venn3"/>
    <dgm:cxn modelId="{04360243-685C-4755-81BE-BF79D7D48574}" srcId="{1A6F6475-0D4D-4D13-A487-6C3E2D8D4309}" destId="{EA5F976E-38A7-4454-B9D0-25CEFCE98357}" srcOrd="1" destOrd="0" parTransId="{4C82E87D-EA46-4FE9-BA31-8C188DA89AFD}" sibTransId="{DA0926E3-7730-49F5-9CC0-121496FF6226}"/>
    <dgm:cxn modelId="{B69B8E63-924C-4AA2-BF23-7D19CE3C0FE1}" srcId="{1A6F6475-0D4D-4D13-A487-6C3E2D8D4309}" destId="{CA0F88DB-7224-4249-9EB3-2F36CD65F5E1}" srcOrd="2" destOrd="0" parTransId="{50418965-2C7C-417B-B1AA-C5C009C609B3}" sibTransId="{6BED0CF6-E9B4-4E80-A85C-E5D364FE8E67}"/>
    <dgm:cxn modelId="{185C8748-578F-42D9-87D6-96A0EF987A95}" type="presOf" srcId="{4B49BA12-0737-4046-AD05-D7745BA2E41B}" destId="{E951400C-A5DD-4935-B482-7B6A3E687086}" srcOrd="0" destOrd="0" presId="urn:microsoft.com/office/officeart/2005/8/layout/venn3"/>
    <dgm:cxn modelId="{76A0B46D-F4A7-4637-AA7A-210378DDAFB8}" type="presOf" srcId="{EA5F976E-38A7-4454-B9D0-25CEFCE98357}" destId="{BB951010-EC76-46C9-9ADE-F42EBFE3F859}" srcOrd="0" destOrd="0" presId="urn:microsoft.com/office/officeart/2005/8/layout/venn3"/>
    <dgm:cxn modelId="{090C7D8E-9C0E-4EFE-8552-9D07D5C294F8}" type="presOf" srcId="{CA0F88DB-7224-4249-9EB3-2F36CD65F5E1}" destId="{E1476BF2-6E92-4273-8693-77CAD5FEC872}" srcOrd="0" destOrd="0" presId="urn:microsoft.com/office/officeart/2005/8/layout/venn3"/>
    <dgm:cxn modelId="{560EBD97-77C6-4E0B-8F38-38FBF1B7C201}" srcId="{1A6F6475-0D4D-4D13-A487-6C3E2D8D4309}" destId="{4B49BA12-0737-4046-AD05-D7745BA2E41B}" srcOrd="0" destOrd="0" parTransId="{04BC0329-27FD-4427-8D7B-29DBA1779CC9}" sibTransId="{3E34ED4C-6295-4A48-9DC4-D0ED3AAA2AA0}"/>
    <dgm:cxn modelId="{221C45B0-1104-474E-8044-3F7ABEC79173}" type="presParOf" srcId="{2896C51E-B24B-40FF-8639-562A2E3C9274}" destId="{E951400C-A5DD-4935-B482-7B6A3E687086}" srcOrd="0" destOrd="0" presId="urn:microsoft.com/office/officeart/2005/8/layout/venn3"/>
    <dgm:cxn modelId="{2C8AAC5C-A394-4D89-8F2F-19FF7B616C7B}" type="presParOf" srcId="{2896C51E-B24B-40FF-8639-562A2E3C9274}" destId="{382A6682-7060-41B1-B2F4-99C4EA7E2E20}" srcOrd="1" destOrd="0" presId="urn:microsoft.com/office/officeart/2005/8/layout/venn3"/>
    <dgm:cxn modelId="{A57D4946-8178-4C7A-B5D4-6EC1270BE784}" type="presParOf" srcId="{2896C51E-B24B-40FF-8639-562A2E3C9274}" destId="{BB951010-EC76-46C9-9ADE-F42EBFE3F859}" srcOrd="2" destOrd="0" presId="urn:microsoft.com/office/officeart/2005/8/layout/venn3"/>
    <dgm:cxn modelId="{9EB20F19-0FDD-4BFA-A9E4-595C72D8064B}" type="presParOf" srcId="{2896C51E-B24B-40FF-8639-562A2E3C9274}" destId="{249E05B8-5D8E-48BC-BDAA-6C1B6D495B2B}" srcOrd="3" destOrd="0" presId="urn:microsoft.com/office/officeart/2005/8/layout/venn3"/>
    <dgm:cxn modelId="{5F3329A5-986D-404F-9A7C-5402294B52C2}" type="presParOf" srcId="{2896C51E-B24B-40FF-8639-562A2E3C9274}" destId="{E1476BF2-6E92-4273-8693-77CAD5FEC87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F6475-0D4D-4D13-A487-6C3E2D8D4309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B49BA12-0737-4046-AD05-D7745BA2E41B}">
      <dgm:prSet phldr="0"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Automating</a:t>
          </a:r>
          <a:r>
            <a:rPr lang="en-US" b="1" dirty="0">
              <a:solidFill>
                <a:schemeClr val="tx1"/>
              </a:solidFill>
            </a:rPr>
            <a:t> the case study validation process to ensure higher quality 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outputs</a:t>
          </a:r>
          <a:endParaRPr lang="en-US" b="1" dirty="0">
            <a:solidFill>
              <a:schemeClr val="tx1"/>
            </a:solidFill>
          </a:endParaRPr>
        </a:p>
      </dgm:t>
    </dgm:pt>
    <dgm:pt modelId="{04BC0329-27FD-4427-8D7B-29DBA1779CC9}" type="parTrans" cxnId="{560EBD97-77C6-4E0B-8F38-38FBF1B7C201}">
      <dgm:prSet/>
      <dgm:spPr/>
    </dgm:pt>
    <dgm:pt modelId="{3E34ED4C-6295-4A48-9DC4-D0ED3AAA2AA0}" type="sibTrans" cxnId="{560EBD97-77C6-4E0B-8F38-38FBF1B7C201}">
      <dgm:prSet/>
      <dgm:spPr/>
      <dgm:t>
        <a:bodyPr/>
        <a:lstStyle/>
        <a:p>
          <a:endParaRPr lang="en-US"/>
        </a:p>
      </dgm:t>
    </dgm:pt>
    <dgm:pt modelId="{BA51FA9F-4F19-4730-A805-43A9A66623F2}">
      <dgm:prSet phldr="0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Developing</a:t>
          </a:r>
          <a:r>
            <a:rPr lang="en-US" b="1" dirty="0">
              <a:solidFill>
                <a:schemeClr val="tx1"/>
              </a:solidFill>
            </a:rPr>
            <a:t> AI-driven customized lab exercises that adapt to 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individual student</a:t>
          </a:r>
          <a:r>
            <a:rPr lang="en-US" b="1" dirty="0">
              <a:solidFill>
                <a:schemeClr val="tx1"/>
              </a:solidFill>
            </a:rPr>
            <a:t> needs</a:t>
          </a:r>
          <a:endParaRPr lang="en-US" b="1" dirty="0">
            <a:solidFill>
              <a:schemeClr val="tx1"/>
            </a:solidFill>
            <a:latin typeface="Calibri Light" panose="020F0302020204030204"/>
          </a:endParaRPr>
        </a:p>
      </dgm:t>
    </dgm:pt>
    <dgm:pt modelId="{B49AD8CC-B1EA-45D0-880B-2AF1389FFFA3}" type="parTrans" cxnId="{11FBA913-84EF-4231-805A-A4066E87968E}">
      <dgm:prSet/>
      <dgm:spPr/>
    </dgm:pt>
    <dgm:pt modelId="{034B8545-8E13-47CF-8719-5F667C6C9156}" type="sibTrans" cxnId="{11FBA913-84EF-4231-805A-A4066E87968E}">
      <dgm:prSet/>
      <dgm:spPr/>
      <dgm:t>
        <a:bodyPr/>
        <a:lstStyle/>
        <a:p>
          <a:endParaRPr lang="en-US"/>
        </a:p>
      </dgm:t>
    </dgm:pt>
    <dgm:pt modelId="{0B909F78-A25D-4248-BEEA-1E0DAC533B30}">
      <dgm:prSet phldr="0"/>
      <dgm:spPr/>
      <dgm:t>
        <a:bodyPr/>
        <a:lstStyle/>
        <a:p>
          <a:pPr algn="l" rtl="0"/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Implementing</a:t>
          </a:r>
          <a:r>
            <a:rPr lang="en-US" b="1" dirty="0">
              <a:solidFill>
                <a:schemeClr val="tx1"/>
              </a:solidFill>
            </a:rPr>
            <a:t> systematic evaluation of different 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Generative</a:t>
          </a:r>
          <a:r>
            <a:rPr lang="en-US" b="1" dirty="0">
              <a:solidFill>
                <a:schemeClr val="tx1"/>
              </a:solidFill>
            </a:rPr>
            <a:t> AI tools (ChatGPT, Perplexity, and Copilot) to assess their comparative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 </a:t>
          </a:r>
          <a:r>
            <a:rPr lang="en-US" b="1" dirty="0">
              <a:solidFill>
                <a:schemeClr val="tx1"/>
              </a:solidFill>
            </a:rPr>
            <a:t>effectiveness in generating accurate, non-hallucinated case studies.</a:t>
          </a:r>
        </a:p>
      </dgm:t>
    </dgm:pt>
    <dgm:pt modelId="{D0596511-7EF2-441C-9768-2C4FF55DBED6}" type="parTrans" cxnId="{F43C6723-7746-4958-919A-E5FDFB372EBF}">
      <dgm:prSet/>
      <dgm:spPr/>
    </dgm:pt>
    <dgm:pt modelId="{93F466AA-95C6-4789-9A6F-75686E255627}" type="sibTrans" cxnId="{F43C6723-7746-4958-919A-E5FDFB372EBF}">
      <dgm:prSet/>
      <dgm:spPr/>
    </dgm:pt>
    <dgm:pt modelId="{E4B6CFAE-C7EA-49E7-83A6-26DE6468EE6C}" type="pres">
      <dgm:prSet presAssocID="{1A6F6475-0D4D-4D13-A487-6C3E2D8D4309}" presName="CompostProcess" presStyleCnt="0">
        <dgm:presLayoutVars>
          <dgm:dir/>
          <dgm:resizeHandles val="exact"/>
        </dgm:presLayoutVars>
      </dgm:prSet>
      <dgm:spPr/>
    </dgm:pt>
    <dgm:pt modelId="{1047E017-D162-44E5-8B1B-59CE1467B75B}" type="pres">
      <dgm:prSet presAssocID="{1A6F6475-0D4D-4D13-A487-6C3E2D8D4309}" presName="arrow" presStyleLbl="bgShp" presStyleIdx="0" presStyleCnt="1"/>
      <dgm:spPr/>
    </dgm:pt>
    <dgm:pt modelId="{8AD73926-C6C4-4157-BA4A-7CECDBA19BC4}" type="pres">
      <dgm:prSet presAssocID="{1A6F6475-0D4D-4D13-A487-6C3E2D8D4309}" presName="linearProcess" presStyleCnt="0"/>
      <dgm:spPr/>
    </dgm:pt>
    <dgm:pt modelId="{B099CBE5-BD42-40A3-AD52-6DF3154F54D3}" type="pres">
      <dgm:prSet presAssocID="{4B49BA12-0737-4046-AD05-D7745BA2E41B}" presName="textNode" presStyleLbl="node1" presStyleIdx="0" presStyleCnt="3">
        <dgm:presLayoutVars>
          <dgm:bulletEnabled val="1"/>
        </dgm:presLayoutVars>
      </dgm:prSet>
      <dgm:spPr/>
    </dgm:pt>
    <dgm:pt modelId="{84132A3E-9918-4EDD-9D99-2E13D77AC625}" type="pres">
      <dgm:prSet presAssocID="{3E34ED4C-6295-4A48-9DC4-D0ED3AAA2AA0}" presName="sibTrans" presStyleCnt="0"/>
      <dgm:spPr/>
    </dgm:pt>
    <dgm:pt modelId="{312A0899-F2E4-42F2-A610-F8ADEA67019D}" type="pres">
      <dgm:prSet presAssocID="{BA51FA9F-4F19-4730-A805-43A9A66623F2}" presName="textNode" presStyleLbl="node1" presStyleIdx="1" presStyleCnt="3">
        <dgm:presLayoutVars>
          <dgm:bulletEnabled val="1"/>
        </dgm:presLayoutVars>
      </dgm:prSet>
      <dgm:spPr/>
    </dgm:pt>
    <dgm:pt modelId="{113D646A-40CB-481E-84C4-963E0BC9A0DB}" type="pres">
      <dgm:prSet presAssocID="{034B8545-8E13-47CF-8719-5F667C6C9156}" presName="sibTrans" presStyleCnt="0"/>
      <dgm:spPr/>
    </dgm:pt>
    <dgm:pt modelId="{EC5960A4-75E0-4CF1-BE40-E1C99A5E6C65}" type="pres">
      <dgm:prSet presAssocID="{0B909F78-A25D-4248-BEEA-1E0DAC533B3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1FBA913-84EF-4231-805A-A4066E87968E}" srcId="{1A6F6475-0D4D-4D13-A487-6C3E2D8D4309}" destId="{BA51FA9F-4F19-4730-A805-43A9A66623F2}" srcOrd="1" destOrd="0" parTransId="{B49AD8CC-B1EA-45D0-880B-2AF1389FFFA3}" sibTransId="{034B8545-8E13-47CF-8719-5F667C6C9156}"/>
    <dgm:cxn modelId="{88C45122-7E09-4DB1-9827-3A8E76C3A366}" type="presOf" srcId="{0B909F78-A25D-4248-BEEA-1E0DAC533B30}" destId="{EC5960A4-75E0-4CF1-BE40-E1C99A5E6C65}" srcOrd="0" destOrd="0" presId="urn:microsoft.com/office/officeart/2005/8/layout/hProcess9"/>
    <dgm:cxn modelId="{F43C6723-7746-4958-919A-E5FDFB372EBF}" srcId="{1A6F6475-0D4D-4D13-A487-6C3E2D8D4309}" destId="{0B909F78-A25D-4248-BEEA-1E0DAC533B30}" srcOrd="2" destOrd="0" parTransId="{D0596511-7EF2-441C-9768-2C4FF55DBED6}" sibTransId="{93F466AA-95C6-4789-9A6F-75686E255627}"/>
    <dgm:cxn modelId="{870A023B-98B1-4B9F-900E-12844CB56D01}" type="presOf" srcId="{4B49BA12-0737-4046-AD05-D7745BA2E41B}" destId="{B099CBE5-BD42-40A3-AD52-6DF3154F54D3}" srcOrd="0" destOrd="0" presId="urn:microsoft.com/office/officeart/2005/8/layout/hProcess9"/>
    <dgm:cxn modelId="{560EBD97-77C6-4E0B-8F38-38FBF1B7C201}" srcId="{1A6F6475-0D4D-4D13-A487-6C3E2D8D4309}" destId="{4B49BA12-0737-4046-AD05-D7745BA2E41B}" srcOrd="0" destOrd="0" parTransId="{04BC0329-27FD-4427-8D7B-29DBA1779CC9}" sibTransId="{3E34ED4C-6295-4A48-9DC4-D0ED3AAA2AA0}"/>
    <dgm:cxn modelId="{20CF619E-8C07-47A7-A909-618833D5767A}" type="presOf" srcId="{BA51FA9F-4F19-4730-A805-43A9A66623F2}" destId="{312A0899-F2E4-42F2-A610-F8ADEA67019D}" srcOrd="0" destOrd="0" presId="urn:microsoft.com/office/officeart/2005/8/layout/hProcess9"/>
    <dgm:cxn modelId="{031D47DD-9987-4B05-A0E4-21A5B616D8D1}" type="presOf" srcId="{1A6F6475-0D4D-4D13-A487-6C3E2D8D4309}" destId="{E4B6CFAE-C7EA-49E7-83A6-26DE6468EE6C}" srcOrd="0" destOrd="0" presId="urn:microsoft.com/office/officeart/2005/8/layout/hProcess9"/>
    <dgm:cxn modelId="{9C82F8BF-A62C-4252-B7FA-A3F12864B808}" type="presParOf" srcId="{E4B6CFAE-C7EA-49E7-83A6-26DE6468EE6C}" destId="{1047E017-D162-44E5-8B1B-59CE1467B75B}" srcOrd="0" destOrd="0" presId="urn:microsoft.com/office/officeart/2005/8/layout/hProcess9"/>
    <dgm:cxn modelId="{FF0FE753-70C5-4EBF-8DC6-856951EF3959}" type="presParOf" srcId="{E4B6CFAE-C7EA-49E7-83A6-26DE6468EE6C}" destId="{8AD73926-C6C4-4157-BA4A-7CECDBA19BC4}" srcOrd="1" destOrd="0" presId="urn:microsoft.com/office/officeart/2005/8/layout/hProcess9"/>
    <dgm:cxn modelId="{6B11C461-EC79-463E-A319-A774F2801F19}" type="presParOf" srcId="{8AD73926-C6C4-4157-BA4A-7CECDBA19BC4}" destId="{B099CBE5-BD42-40A3-AD52-6DF3154F54D3}" srcOrd="0" destOrd="0" presId="urn:microsoft.com/office/officeart/2005/8/layout/hProcess9"/>
    <dgm:cxn modelId="{83373595-4DDF-45FB-BF0B-419BAA659AA6}" type="presParOf" srcId="{8AD73926-C6C4-4157-BA4A-7CECDBA19BC4}" destId="{84132A3E-9918-4EDD-9D99-2E13D77AC625}" srcOrd="1" destOrd="0" presId="urn:microsoft.com/office/officeart/2005/8/layout/hProcess9"/>
    <dgm:cxn modelId="{229802CE-E1DF-4E15-B4CE-F0FDB52E0E56}" type="presParOf" srcId="{8AD73926-C6C4-4157-BA4A-7CECDBA19BC4}" destId="{312A0899-F2E4-42F2-A610-F8ADEA67019D}" srcOrd="2" destOrd="0" presId="urn:microsoft.com/office/officeart/2005/8/layout/hProcess9"/>
    <dgm:cxn modelId="{CDDB9FA2-57F3-4F5E-A964-DCFCFC148825}" type="presParOf" srcId="{8AD73926-C6C4-4157-BA4A-7CECDBA19BC4}" destId="{113D646A-40CB-481E-84C4-963E0BC9A0DB}" srcOrd="3" destOrd="0" presId="urn:microsoft.com/office/officeart/2005/8/layout/hProcess9"/>
    <dgm:cxn modelId="{4E42B24A-0477-43C6-95C0-C419B49714CA}" type="presParOf" srcId="{8AD73926-C6C4-4157-BA4A-7CECDBA19BC4}" destId="{EC5960A4-75E0-4CF1-BE40-E1C99A5E6C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80E61-21B0-46DC-A878-B0DBA0106464}">
      <dsp:nvSpPr>
        <dsp:cNvPr id="0" name=""/>
        <dsp:cNvSpPr/>
      </dsp:nvSpPr>
      <dsp:spPr>
        <a:xfrm>
          <a:off x="619" y="922746"/>
          <a:ext cx="2416441" cy="14498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libri Light" panose="020F0302020204030204"/>
            </a:rPr>
            <a:t>Align Key Topic To Amazon Web Service (AWS)</a:t>
          </a:r>
        </a:p>
      </dsp:txBody>
      <dsp:txXfrm>
        <a:off x="619" y="922746"/>
        <a:ext cx="2416441" cy="1449865"/>
      </dsp:txXfrm>
    </dsp:sp>
    <dsp:sp modelId="{D364D56A-D899-40FE-8EEC-B6C243BD66F0}">
      <dsp:nvSpPr>
        <dsp:cNvPr id="0" name=""/>
        <dsp:cNvSpPr/>
      </dsp:nvSpPr>
      <dsp:spPr>
        <a:xfrm>
          <a:off x="2658705" y="922746"/>
          <a:ext cx="2416441" cy="1449865"/>
        </a:xfrm>
        <a:prstGeom prst="rect">
          <a:avLst/>
        </a:prstGeom>
        <a:solidFill>
          <a:schemeClr val="accent1">
            <a:shade val="80000"/>
            <a:hueOff val="-90487"/>
            <a:satOff val="-825"/>
            <a:lumOff val="8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libri Light" panose="020F0302020204030204"/>
            </a:rPr>
            <a:t>Use AWS architecture Certification </a:t>
          </a:r>
          <a:endParaRPr lang="en-US" sz="2400" b="1" kern="1200" dirty="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2658705" y="922746"/>
        <a:ext cx="2416441" cy="1449865"/>
      </dsp:txXfrm>
    </dsp:sp>
    <dsp:sp modelId="{75E0F22B-5A0D-4C82-B4C1-AB5E76009246}">
      <dsp:nvSpPr>
        <dsp:cNvPr id="0" name=""/>
        <dsp:cNvSpPr/>
      </dsp:nvSpPr>
      <dsp:spPr>
        <a:xfrm>
          <a:off x="619" y="2614255"/>
          <a:ext cx="2416441" cy="1449865"/>
        </a:xfrm>
        <a:prstGeom prst="rect">
          <a:avLst/>
        </a:prstGeom>
        <a:solidFill>
          <a:schemeClr val="accent1">
            <a:shade val="80000"/>
            <a:hueOff val="-180974"/>
            <a:satOff val="-1649"/>
            <a:lumOff val="16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libri Light" panose="020F0302020204030204"/>
            </a:rPr>
            <a:t>High Demanding Market Skill =&gt; motivate students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19" y="2614255"/>
        <a:ext cx="2416441" cy="1449865"/>
      </dsp:txXfrm>
    </dsp:sp>
    <dsp:sp modelId="{048508D8-6A37-4F33-A0E7-322726CAB433}">
      <dsp:nvSpPr>
        <dsp:cNvPr id="0" name=""/>
        <dsp:cNvSpPr/>
      </dsp:nvSpPr>
      <dsp:spPr>
        <a:xfrm>
          <a:off x="2658705" y="2614255"/>
          <a:ext cx="2416441" cy="1449865"/>
        </a:xfrm>
        <a:prstGeom prst="rect">
          <a:avLst/>
        </a:prstGeom>
        <a:solidFill>
          <a:schemeClr val="accent1">
            <a:shade val="80000"/>
            <a:hueOff val="-271460"/>
            <a:satOff val="-2474"/>
            <a:lumOff val="249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libri Light" panose="020F0302020204030204"/>
            </a:rPr>
            <a:t>Use Standard and Public available Knowledge</a:t>
          </a:r>
          <a:r>
            <a:rPr lang="en-US" sz="2400" kern="1200" dirty="0">
              <a:solidFill>
                <a:schemeClr val="tx1"/>
              </a:solidFill>
              <a:latin typeface="Calibri Light" panose="020F0302020204030204"/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58705" y="2614255"/>
        <a:ext cx="2416441" cy="1449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5BB57-B19D-4CB8-BAB0-99B884A0CEE6}">
      <dsp:nvSpPr>
        <dsp:cNvPr id="0" name=""/>
        <dsp:cNvSpPr/>
      </dsp:nvSpPr>
      <dsp:spPr>
        <a:xfrm>
          <a:off x="647" y="861935"/>
          <a:ext cx="2526279" cy="151576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Calibri Light" panose="020F0302020204030204"/>
            </a:rPr>
            <a:t>Use Generative AI tools: </a:t>
          </a:r>
          <a:r>
            <a:rPr lang="en-US" sz="2100" b="1" kern="1200" dirty="0" err="1">
              <a:solidFill>
                <a:schemeClr val="tx1"/>
              </a:solidFill>
              <a:latin typeface="Calibri Light" panose="020F0302020204030204"/>
            </a:rPr>
            <a:t>ChatGpt</a:t>
          </a:r>
          <a:r>
            <a:rPr lang="en-US" sz="2100" b="1" kern="1200" dirty="0">
              <a:solidFill>
                <a:schemeClr val="tx1"/>
              </a:solidFill>
              <a:latin typeface="Calibri Light" panose="020F0302020204030204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Calibri Light" panose="020F0302020204030204"/>
            </a:rPr>
            <a:t>Perplexiry</a:t>
          </a:r>
          <a:r>
            <a:rPr lang="en-US" sz="2100" b="1" kern="1200" dirty="0">
              <a:solidFill>
                <a:schemeClr val="tx1"/>
              </a:solidFill>
              <a:latin typeface="Calibri Light" panose="020F0302020204030204"/>
            </a:rPr>
            <a:t>, Copilot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647" y="861935"/>
        <a:ext cx="2526279" cy="1515767"/>
      </dsp:txXfrm>
    </dsp:sp>
    <dsp:sp modelId="{FBFAF78E-C114-4EC6-A827-453C8163A87E}">
      <dsp:nvSpPr>
        <dsp:cNvPr id="0" name=""/>
        <dsp:cNvSpPr/>
      </dsp:nvSpPr>
      <dsp:spPr>
        <a:xfrm>
          <a:off x="2779555" y="861935"/>
          <a:ext cx="2526279" cy="1515767"/>
        </a:xfrm>
        <a:prstGeom prst="rect">
          <a:avLst/>
        </a:prstGeom>
        <a:solidFill>
          <a:schemeClr val="accent3">
            <a:shade val="80000"/>
            <a:hueOff val="-60620"/>
            <a:satOff val="9740"/>
            <a:lumOff val="5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Calibri Light" panose="020F0302020204030204"/>
            </a:rPr>
            <a:t>Main AI tools are pretrained with AWS architecture  cases and knowledge.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779555" y="861935"/>
        <a:ext cx="2526279" cy="1515767"/>
      </dsp:txXfrm>
    </dsp:sp>
    <dsp:sp modelId="{9A02F909-D345-4F51-9454-18043FC9357A}">
      <dsp:nvSpPr>
        <dsp:cNvPr id="0" name=""/>
        <dsp:cNvSpPr/>
      </dsp:nvSpPr>
      <dsp:spPr>
        <a:xfrm>
          <a:off x="647" y="2630330"/>
          <a:ext cx="2526279" cy="1515767"/>
        </a:xfrm>
        <a:prstGeom prst="rect">
          <a:avLst/>
        </a:prstGeom>
        <a:solidFill>
          <a:schemeClr val="accent3">
            <a:shade val="80000"/>
            <a:hueOff val="-121240"/>
            <a:satOff val="19479"/>
            <a:lumOff val="11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Calibri Light" panose="020F0302020204030204"/>
            </a:rPr>
            <a:t>Use of Cross-model to verification to reduce halucination and increase accuracy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647" y="2630330"/>
        <a:ext cx="2526279" cy="1515767"/>
      </dsp:txXfrm>
    </dsp:sp>
    <dsp:sp modelId="{CDF3B4C5-FA55-43E0-9C79-7E99C233DBA8}">
      <dsp:nvSpPr>
        <dsp:cNvPr id="0" name=""/>
        <dsp:cNvSpPr/>
      </dsp:nvSpPr>
      <dsp:spPr>
        <a:xfrm>
          <a:off x="2779555" y="2630330"/>
          <a:ext cx="2526279" cy="1515767"/>
        </a:xfrm>
        <a:prstGeom prst="rect">
          <a:avLst/>
        </a:prstGeom>
        <a:solidFill>
          <a:schemeClr val="accent3">
            <a:shade val="80000"/>
            <a:hueOff val="-181860"/>
            <a:satOff val="29219"/>
            <a:lumOff val="171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Calibri Light" panose="020F0302020204030204"/>
            </a:rPr>
            <a:t>Foster Engagement, curiosity,  critical thinking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779555" y="2630330"/>
        <a:ext cx="2526279" cy="1515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A6912-8F20-440C-AB6D-D42CAA5C360E}">
      <dsp:nvSpPr>
        <dsp:cNvPr id="0" name=""/>
        <dsp:cNvSpPr/>
      </dsp:nvSpPr>
      <dsp:spPr>
        <a:xfrm>
          <a:off x="0" y="113432"/>
          <a:ext cx="3690441" cy="22142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Course 1º Semester 2025</a:t>
          </a:r>
        </a:p>
      </dsp:txBody>
      <dsp:txXfrm>
        <a:off x="0" y="113432"/>
        <a:ext cx="3690441" cy="2214264"/>
      </dsp:txXfrm>
    </dsp:sp>
    <dsp:sp modelId="{486A5136-831E-4CB5-9430-5DEB2A64821D}">
      <dsp:nvSpPr>
        <dsp:cNvPr id="0" name=""/>
        <dsp:cNvSpPr/>
      </dsp:nvSpPr>
      <dsp:spPr>
        <a:xfrm>
          <a:off x="4059485" y="113432"/>
          <a:ext cx="3690441" cy="2214264"/>
        </a:xfrm>
        <a:prstGeom prst="rect">
          <a:avLst/>
        </a:prstGeom>
        <a:solidFill>
          <a:schemeClr val="accent5">
            <a:hueOff val="-1361164"/>
            <a:satOff val="-2367"/>
            <a:lumOff val="-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24 Students – 6 Grups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59485" y="113432"/>
        <a:ext cx="3690441" cy="2214264"/>
      </dsp:txXfrm>
    </dsp:sp>
    <dsp:sp modelId="{53CE5C2E-666D-4847-AC8A-4FABBC877317}">
      <dsp:nvSpPr>
        <dsp:cNvPr id="0" name=""/>
        <dsp:cNvSpPr/>
      </dsp:nvSpPr>
      <dsp:spPr>
        <a:xfrm>
          <a:off x="8118970" y="113432"/>
          <a:ext cx="3690441" cy="2214264"/>
        </a:xfrm>
        <a:prstGeom prst="rect">
          <a:avLst/>
        </a:prstGeom>
        <a:solidFill>
          <a:schemeClr val="accent5">
            <a:hueOff val="-2722329"/>
            <a:satOff val="-4734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AI To ChatGPT (Preferred),</a:t>
          </a:r>
          <a:r>
            <a:rPr lang="en-US" sz="2800" b="1" kern="1200" dirty="0">
              <a:solidFill>
                <a:schemeClr val="tx1"/>
              </a:solidFill>
            </a:rPr>
            <a:t> Perplexity, and Copilot</a:t>
          </a: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118970" y="113432"/>
        <a:ext cx="3690441" cy="2214264"/>
      </dsp:txXfrm>
    </dsp:sp>
    <dsp:sp modelId="{21E7EF88-6907-41A7-93E9-D7526C0EC14F}">
      <dsp:nvSpPr>
        <dsp:cNvPr id="0" name=""/>
        <dsp:cNvSpPr/>
      </dsp:nvSpPr>
      <dsp:spPr>
        <a:xfrm>
          <a:off x="0" y="2696741"/>
          <a:ext cx="3690441" cy="2214264"/>
        </a:xfrm>
        <a:prstGeom prst="rect">
          <a:avLst/>
        </a:prstGeom>
        <a:solidFill>
          <a:schemeClr val="accent5">
            <a:hueOff val="-4083493"/>
            <a:satOff val="-7100"/>
            <a:lumOff val="-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60 Question Collected, 10 removed due to low quality or redundance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696741"/>
        <a:ext cx="3690441" cy="2214264"/>
      </dsp:txXfrm>
    </dsp:sp>
    <dsp:sp modelId="{07ADDA08-0489-4FEB-91E8-CC839FB644AC}">
      <dsp:nvSpPr>
        <dsp:cNvPr id="0" name=""/>
        <dsp:cNvSpPr/>
      </dsp:nvSpPr>
      <dsp:spPr>
        <a:xfrm>
          <a:off x="4059485" y="2696741"/>
          <a:ext cx="3690441" cy="2214264"/>
        </a:xfrm>
        <a:prstGeom prst="rect">
          <a:avLst/>
        </a:prstGeom>
        <a:solidFill>
          <a:schemeClr val="accent5">
            <a:hueOff val="-5444657"/>
            <a:satOff val="-9467"/>
            <a:lumOff val="-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12% Increase attendance and participation. Good Timely submission of all course activity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59485" y="2696741"/>
        <a:ext cx="3690441" cy="2214264"/>
      </dsp:txXfrm>
    </dsp:sp>
    <dsp:sp modelId="{8F525CAE-25FF-4912-ADD4-D88C2F91646E}">
      <dsp:nvSpPr>
        <dsp:cNvPr id="0" name=""/>
        <dsp:cNvSpPr/>
      </dsp:nvSpPr>
      <dsp:spPr>
        <a:xfrm>
          <a:off x="8118970" y="2696741"/>
          <a:ext cx="3690441" cy="2214264"/>
        </a:xfrm>
        <a:prstGeom prst="rect">
          <a:avLst/>
        </a:prstGeom>
        <a:solidFill>
          <a:schemeClr val="accent5">
            <a:hueOff val="-6805822"/>
            <a:satOff val="-11834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 Light" panose="020F0302020204030204"/>
            </a:rPr>
            <a:t>4.10/5 to 4.25 Average Course Evaluation</a:t>
          </a:r>
        </a:p>
      </dsp:txBody>
      <dsp:txXfrm>
        <a:off x="8118970" y="2696741"/>
        <a:ext cx="3690441" cy="2214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1400C-A5DD-4935-B482-7B6A3E687086}">
      <dsp:nvSpPr>
        <dsp:cNvPr id="0" name=""/>
        <dsp:cNvSpPr/>
      </dsp:nvSpPr>
      <dsp:spPr>
        <a:xfrm>
          <a:off x="4929" y="97756"/>
          <a:ext cx="4310341" cy="43103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7212" tIns="35560" rIns="237212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/>
            </a:rPr>
            <a:t>Innovative</a:t>
          </a:r>
          <a:r>
            <a:rPr lang="en-US" sz="2800" b="1" kern="1200" dirty="0"/>
            <a:t> approach to teaching Service-Oriented </a:t>
          </a:r>
          <a:r>
            <a:rPr lang="en-US" sz="2800" b="1" kern="1200" dirty="0">
              <a:latin typeface="Calibri Light" panose="020F0302020204030204"/>
            </a:rPr>
            <a:t>Architecture</a:t>
          </a:r>
          <a:r>
            <a:rPr lang="en-US" sz="2800" b="1" kern="1200" dirty="0"/>
            <a:t> (SOA) and cloud computing</a:t>
          </a:r>
          <a:endParaRPr lang="en-US" sz="2800" b="1" kern="1200" dirty="0">
            <a:latin typeface="Calibri Light" panose="020F0302020204030204"/>
          </a:endParaRPr>
        </a:p>
      </dsp:txBody>
      <dsp:txXfrm>
        <a:off x="636164" y="728991"/>
        <a:ext cx="3047871" cy="3047871"/>
      </dsp:txXfrm>
    </dsp:sp>
    <dsp:sp modelId="{BB951010-EC76-46C9-9ADE-F42EBFE3F859}">
      <dsp:nvSpPr>
        <dsp:cNvPr id="0" name=""/>
        <dsp:cNvSpPr/>
      </dsp:nvSpPr>
      <dsp:spPr>
        <a:xfrm>
          <a:off x="3453202" y="97756"/>
          <a:ext cx="4310341" cy="4310341"/>
        </a:xfrm>
        <a:prstGeom prst="ellipse">
          <a:avLst/>
        </a:prstGeom>
        <a:solidFill>
          <a:schemeClr val="accent5">
            <a:alpha val="50000"/>
            <a:hueOff val="-3402911"/>
            <a:satOff val="-5917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7212" tIns="35560" rIns="237212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/>
            </a:rPr>
            <a:t>Innovative Approach: Use</a:t>
          </a:r>
          <a:r>
            <a:rPr lang="en-US" sz="2800" b="1" kern="1200" dirty="0"/>
            <a:t> Amazon Web Services</a:t>
          </a:r>
          <a:r>
            <a:rPr lang="en-US" sz="2800" b="1" kern="1200" dirty="0">
              <a:latin typeface="Calibri Light" panose="020F0302020204030204"/>
            </a:rPr>
            <a:t> </a:t>
          </a:r>
          <a:r>
            <a:rPr lang="en-US" sz="2800" b="1" kern="1200" dirty="0"/>
            <a:t>(AWS) with Generative AI tools</a:t>
          </a:r>
          <a:endParaRPr lang="en-US" sz="2800" b="1" kern="1200" dirty="0">
            <a:latin typeface="Calibri Light" panose="020F0302020204030204"/>
          </a:endParaRPr>
        </a:p>
      </dsp:txBody>
      <dsp:txXfrm>
        <a:off x="4084437" y="728991"/>
        <a:ext cx="3047871" cy="3047871"/>
      </dsp:txXfrm>
    </dsp:sp>
    <dsp:sp modelId="{E1476BF2-6E92-4273-8693-77CAD5FEC872}">
      <dsp:nvSpPr>
        <dsp:cNvPr id="0" name=""/>
        <dsp:cNvSpPr/>
      </dsp:nvSpPr>
      <dsp:spPr>
        <a:xfrm>
          <a:off x="6901475" y="97756"/>
          <a:ext cx="4310341" cy="4310341"/>
        </a:xfrm>
        <a:prstGeom prst="ellipse">
          <a:avLst/>
        </a:prstGeom>
        <a:solidFill>
          <a:schemeClr val="accent5">
            <a:alpha val="50000"/>
            <a:hueOff val="-6805822"/>
            <a:satOff val="-11834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7212" tIns="35560" rIns="237212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/>
            </a:rPr>
            <a:t>Enhanced</a:t>
          </a:r>
          <a:r>
            <a:rPr lang="en-US" sz="2800" b="1" kern="1200" dirty="0"/>
            <a:t> </a:t>
          </a:r>
          <a:r>
            <a:rPr lang="en-US" sz="2800" b="1" kern="1200" dirty="0">
              <a:latin typeface="Calibri Light" panose="020F0302020204030204"/>
            </a:rPr>
            <a:t>student</a:t>
          </a:r>
          <a:r>
            <a:rPr lang="en-US" sz="2800" b="1" kern="1200" dirty="0"/>
            <a:t> engagement, motivation, and learning outcomes</a:t>
          </a:r>
          <a:endParaRPr lang="en-US" sz="2800" b="1" kern="1200" dirty="0">
            <a:latin typeface="Calibri Light" panose="020F0302020204030204"/>
          </a:endParaRPr>
        </a:p>
      </dsp:txBody>
      <dsp:txXfrm>
        <a:off x="7532710" y="728991"/>
        <a:ext cx="3047871" cy="3047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E017-D162-44E5-8B1B-59CE1467B75B}">
      <dsp:nvSpPr>
        <dsp:cNvPr id="0" name=""/>
        <dsp:cNvSpPr/>
      </dsp:nvSpPr>
      <dsp:spPr>
        <a:xfrm>
          <a:off x="893643" y="0"/>
          <a:ext cx="10127958" cy="6061604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9CBE5-BD42-40A3-AD52-6DF3154F54D3}">
      <dsp:nvSpPr>
        <dsp:cNvPr id="0" name=""/>
        <dsp:cNvSpPr/>
      </dsp:nvSpPr>
      <dsp:spPr>
        <a:xfrm>
          <a:off x="12799" y="1818481"/>
          <a:ext cx="3835219" cy="24246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Automating</a:t>
          </a:r>
          <a:r>
            <a:rPr lang="en-US" sz="1900" b="1" kern="1200" dirty="0">
              <a:solidFill>
                <a:schemeClr val="tx1"/>
              </a:solidFill>
            </a:rPr>
            <a:t> the case study validation process to ensure higher quality </a:t>
          </a: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outputs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131160" y="1936842"/>
        <a:ext cx="3598497" cy="2187919"/>
      </dsp:txXfrm>
    </dsp:sp>
    <dsp:sp modelId="{312A0899-F2E4-42F2-A610-F8ADEA67019D}">
      <dsp:nvSpPr>
        <dsp:cNvPr id="0" name=""/>
        <dsp:cNvSpPr/>
      </dsp:nvSpPr>
      <dsp:spPr>
        <a:xfrm>
          <a:off x="4040012" y="1818481"/>
          <a:ext cx="3835219" cy="24246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Developing</a:t>
          </a:r>
          <a:r>
            <a:rPr lang="en-US" sz="1900" b="1" kern="1200" dirty="0">
              <a:solidFill>
                <a:schemeClr val="tx1"/>
              </a:solidFill>
            </a:rPr>
            <a:t> AI-driven customized lab exercises that adapt to </a:t>
          </a: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individual student</a:t>
          </a:r>
          <a:r>
            <a:rPr lang="en-US" sz="1900" b="1" kern="1200" dirty="0">
              <a:solidFill>
                <a:schemeClr val="tx1"/>
              </a:solidFill>
            </a:rPr>
            <a:t> needs</a:t>
          </a:r>
          <a:endParaRPr lang="en-US" sz="1900" b="1" kern="1200" dirty="0">
            <a:solidFill>
              <a:schemeClr val="tx1"/>
            </a:solidFill>
            <a:latin typeface="Calibri Light" panose="020F0302020204030204"/>
          </a:endParaRPr>
        </a:p>
      </dsp:txBody>
      <dsp:txXfrm>
        <a:off x="4158373" y="1936842"/>
        <a:ext cx="3598497" cy="2187919"/>
      </dsp:txXfrm>
    </dsp:sp>
    <dsp:sp modelId="{EC5960A4-75E0-4CF1-BE40-E1C99A5E6C65}">
      <dsp:nvSpPr>
        <dsp:cNvPr id="0" name=""/>
        <dsp:cNvSpPr/>
      </dsp:nvSpPr>
      <dsp:spPr>
        <a:xfrm>
          <a:off x="8067225" y="1818481"/>
          <a:ext cx="3835219" cy="24246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Implementing</a:t>
          </a:r>
          <a:r>
            <a:rPr lang="en-US" sz="1900" b="1" kern="1200" dirty="0">
              <a:solidFill>
                <a:schemeClr val="tx1"/>
              </a:solidFill>
            </a:rPr>
            <a:t> systematic evaluation of different </a:t>
          </a: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Generative</a:t>
          </a:r>
          <a:r>
            <a:rPr lang="en-US" sz="1900" b="1" kern="1200" dirty="0">
              <a:solidFill>
                <a:schemeClr val="tx1"/>
              </a:solidFill>
            </a:rPr>
            <a:t> AI tools (ChatGPT, Perplexity, and Copilot) to assess their comparative</a:t>
          </a:r>
          <a:r>
            <a:rPr lang="en-US" sz="1900" b="1" kern="1200" dirty="0">
              <a:solidFill>
                <a:schemeClr val="tx1"/>
              </a:solidFill>
              <a:latin typeface="Calibri Light" panose="020F0302020204030204"/>
            </a:rPr>
            <a:t> </a:t>
          </a:r>
          <a:r>
            <a:rPr lang="en-US" sz="1900" b="1" kern="1200" dirty="0">
              <a:solidFill>
                <a:schemeClr val="tx1"/>
              </a:solidFill>
            </a:rPr>
            <a:t>effectiveness in generating accurate, non-hallucinated case studies.</a:t>
          </a:r>
        </a:p>
      </dsp:txBody>
      <dsp:txXfrm>
        <a:off x="8185586" y="1936842"/>
        <a:ext cx="3598497" cy="218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1077DB-935E-4A0A-947A-D283B9F9F452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EDBDA2-4480-4D82-8886-1B64A7ECBBAC}" type="datetimeFigureOut">
              <a:rPr lang="en-US" noProof="0" smtClean="0"/>
              <a:t>7/1/2025</a:t>
            </a:fld>
            <a:endParaRPr lang="en-U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 noProof="0"/>
              <a:t>Editar estilos de texto del patrón</a:t>
            </a:r>
          </a:p>
          <a:p>
            <a:pPr lvl="1" rtl="0"/>
            <a:r>
              <a:rPr lang="es" noProof="0"/>
              <a:t>Segundo nivel</a:t>
            </a:r>
          </a:p>
          <a:p>
            <a:pPr lvl="2" rtl="0"/>
            <a:r>
              <a:rPr lang="es" noProof="0"/>
              <a:t>Tercer nivel</a:t>
            </a:r>
          </a:p>
          <a:p>
            <a:pPr lvl="3" rtl="0"/>
            <a:r>
              <a:rPr lang="es" noProof="0"/>
              <a:t>Cuarto nivel</a:t>
            </a:r>
          </a:p>
          <a:p>
            <a:pPr lvl="4" rtl="0"/>
            <a:r>
              <a:rPr lang="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215" cy="4480560"/>
          </a:xfrm>
        </p:spPr>
        <p:txBody>
          <a:bodyPr rtlCol="0"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88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EC5788EE-4EDA-20FA-8EB9-2F0639E8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D053CA0-7A9F-FC49-AD3F-F3280344D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67F6939-7B7E-F49F-8219-DC8CDAC85D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ACCA700-291A-CD50-0CF3-749300C8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EFADD4D-8EF2-3DF8-F5F4-9459752D5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5B36F67-81DA-36AC-5D17-0172FF5A7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9" name="Marcador de contenido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" y="1527048"/>
            <a:ext cx="10479024" cy="4498848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6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con imagen 03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952" y="0"/>
            <a:ext cx="6099048" cy="6876288"/>
          </a:xfrm>
          <a:solidFill>
            <a:schemeClr val="accent6">
              <a:lumMod val="75000"/>
            </a:schemeClr>
          </a:solidFill>
        </p:spPr>
        <p:txBody>
          <a:bodyPr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24" name="Título 123">
            <a:extLst>
              <a:ext uri="{FF2B5EF4-FFF2-40B4-BE49-F238E27FC236}">
                <a16:creationId xmlns:a16="http://schemas.microsoft.com/office/drawing/2014/main" id="{5EF8E4BF-2FB4-FFDD-E565-805C476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4" y="832104"/>
            <a:ext cx="6099048" cy="5219236"/>
          </a:xfrm>
        </p:spPr>
        <p:txBody>
          <a:bodyPr rtlCol="0"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"/>
              <a:t>Haga clic para modificar el estilo de título maestro</a:t>
            </a:r>
          </a:p>
        </p:txBody>
      </p:sp>
      <p:sp>
        <p:nvSpPr>
          <p:cNvPr id="123" name="Marcador de posición de texto 122">
            <a:extLst>
              <a:ext uri="{FF2B5EF4-FFF2-40B4-BE49-F238E27FC236}">
                <a16:creationId xmlns:a16="http://schemas.microsoft.com/office/drawing/2014/main" id="{25C59923-6546-AB3B-534C-22113CD9D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1353" y="-1"/>
            <a:ext cx="3790650" cy="1155691"/>
          </a:xfrm>
          <a:custGeom>
            <a:avLst/>
            <a:gdLst>
              <a:gd name="connsiteX0" fmla="*/ 2293575 w 3790650"/>
              <a:gd name="connsiteY0" fmla="*/ 0 h 1155691"/>
              <a:gd name="connsiteX1" fmla="*/ 3790650 w 3790650"/>
              <a:gd name="connsiteY1" fmla="*/ 0 h 1155691"/>
              <a:gd name="connsiteX2" fmla="*/ 3790650 w 3790650"/>
              <a:gd name="connsiteY2" fmla="*/ 1098632 h 1155691"/>
              <a:gd name="connsiteX3" fmla="*/ 3775153 w 3790650"/>
              <a:gd name="connsiteY3" fmla="*/ 1104304 h 1155691"/>
              <a:gd name="connsiteX4" fmla="*/ 3435268 w 3790650"/>
              <a:gd name="connsiteY4" fmla="*/ 1155691 h 1155691"/>
              <a:gd name="connsiteX5" fmla="*/ 2292295 w 3790650"/>
              <a:gd name="connsiteY5" fmla="*/ 12701 h 1155691"/>
              <a:gd name="connsiteX6" fmla="*/ 1280 w 3790650"/>
              <a:gd name="connsiteY6" fmla="*/ 0 h 1155691"/>
              <a:gd name="connsiteX7" fmla="*/ 2284665 w 3790650"/>
              <a:gd name="connsiteY7" fmla="*/ 0 h 1155691"/>
              <a:gd name="connsiteX8" fmla="*/ 2285945 w 3790650"/>
              <a:gd name="connsiteY8" fmla="*/ 12701 h 1155691"/>
              <a:gd name="connsiteX9" fmla="*/ 1142973 w 3790650"/>
              <a:gd name="connsiteY9" fmla="*/ 1155691 h 1155691"/>
              <a:gd name="connsiteX10" fmla="*/ 0 w 3790650"/>
              <a:gd name="connsiteY10" fmla="*/ 12701 h 1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0650" h="1155691">
                <a:moveTo>
                  <a:pt x="2293575" y="0"/>
                </a:moveTo>
                <a:lnTo>
                  <a:pt x="3790650" y="0"/>
                </a:lnTo>
                <a:lnTo>
                  <a:pt x="3790650" y="1098632"/>
                </a:lnTo>
                <a:lnTo>
                  <a:pt x="3775153" y="1104304"/>
                </a:lnTo>
                <a:cubicBezTo>
                  <a:pt x="3667783" y="1137700"/>
                  <a:pt x="3553627" y="1155691"/>
                  <a:pt x="3435268" y="1155691"/>
                </a:cubicBezTo>
                <a:cubicBezTo>
                  <a:pt x="2804021" y="1155691"/>
                  <a:pt x="2292295" y="643957"/>
                  <a:pt x="2292295" y="12701"/>
                </a:cubicBezTo>
                <a:close/>
                <a:moveTo>
                  <a:pt x="1280" y="0"/>
                </a:moveTo>
                <a:lnTo>
                  <a:pt x="2284665" y="0"/>
                </a:lnTo>
                <a:lnTo>
                  <a:pt x="2285945" y="12701"/>
                </a:lnTo>
                <a:cubicBezTo>
                  <a:pt x="2285945" y="643957"/>
                  <a:pt x="1774219" y="1155691"/>
                  <a:pt x="1142973" y="1155691"/>
                </a:cubicBezTo>
                <a:cubicBezTo>
                  <a:pt x="511726" y="1155691"/>
                  <a:pt x="0" y="643957"/>
                  <a:pt x="0" y="12701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noFill/>
              </a:defRPr>
            </a:lvl1pPr>
          </a:lstStyle>
          <a:p>
            <a:pPr lvl="0" rtl="0"/>
            <a:endParaRPr lang="en-US" dirty="0"/>
          </a:p>
        </p:txBody>
      </p:sp>
      <p:sp>
        <p:nvSpPr>
          <p:cNvPr id="48" name="Marcador de posición de texto 47">
            <a:extLst>
              <a:ext uri="{FF2B5EF4-FFF2-40B4-BE49-F238E27FC236}">
                <a16:creationId xmlns:a16="http://schemas.microsoft.com/office/drawing/2014/main" id="{880C9A0C-95B8-C535-9B78-63FDB782BE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" y="5727700"/>
            <a:ext cx="12192003" cy="1130300"/>
          </a:xfrm>
          <a:custGeom>
            <a:avLst/>
            <a:gdLst>
              <a:gd name="connsiteX0" fmla="*/ 11823828 w 12192003"/>
              <a:gd name="connsiteY0" fmla="*/ 0 h 1130300"/>
              <a:gd name="connsiteX1" fmla="*/ 12163721 w 12192003"/>
              <a:gd name="connsiteY1" fmla="*/ 51387 h 1130300"/>
              <a:gd name="connsiteX2" fmla="*/ 12192003 w 12192003"/>
              <a:gd name="connsiteY2" fmla="*/ 61738 h 1130300"/>
              <a:gd name="connsiteX3" fmla="*/ 12192003 w 12192003"/>
              <a:gd name="connsiteY3" fmla="*/ 1130300 h 1130300"/>
              <a:gd name="connsiteX4" fmla="*/ 10681469 w 12192003"/>
              <a:gd name="connsiteY4" fmla="*/ 1130300 h 1130300"/>
              <a:gd name="connsiteX5" fmla="*/ 10686729 w 12192003"/>
              <a:gd name="connsiteY5" fmla="*/ 1026126 h 1130300"/>
              <a:gd name="connsiteX6" fmla="*/ 11823828 w 12192003"/>
              <a:gd name="connsiteY6" fmla="*/ 0 h 1130300"/>
              <a:gd name="connsiteX7" fmla="*/ 9531478 w 12192003"/>
              <a:gd name="connsiteY7" fmla="*/ 0 h 1130300"/>
              <a:gd name="connsiteX8" fmla="*/ 10668577 w 12192003"/>
              <a:gd name="connsiteY8" fmla="*/ 1026126 h 1130300"/>
              <a:gd name="connsiteX9" fmla="*/ 10673837 w 12192003"/>
              <a:gd name="connsiteY9" fmla="*/ 1130300 h 1130300"/>
              <a:gd name="connsiteX10" fmla="*/ 8389119 w 12192003"/>
              <a:gd name="connsiteY10" fmla="*/ 1130300 h 1130300"/>
              <a:gd name="connsiteX11" fmla="*/ 8394379 w 12192003"/>
              <a:gd name="connsiteY11" fmla="*/ 1026126 h 1130300"/>
              <a:gd name="connsiteX12" fmla="*/ 9531478 w 12192003"/>
              <a:gd name="connsiteY12" fmla="*/ 0 h 1130300"/>
              <a:gd name="connsiteX13" fmla="*/ 7239129 w 12192003"/>
              <a:gd name="connsiteY13" fmla="*/ 0 h 1130300"/>
              <a:gd name="connsiteX14" fmla="*/ 8376227 w 12192003"/>
              <a:gd name="connsiteY14" fmla="*/ 1026126 h 1130300"/>
              <a:gd name="connsiteX15" fmla="*/ 8381487 w 12192003"/>
              <a:gd name="connsiteY15" fmla="*/ 1130300 h 1130300"/>
              <a:gd name="connsiteX16" fmla="*/ 6096769 w 12192003"/>
              <a:gd name="connsiteY16" fmla="*/ 1130300 h 1130300"/>
              <a:gd name="connsiteX17" fmla="*/ 6102029 w 12192003"/>
              <a:gd name="connsiteY17" fmla="*/ 1026126 h 1130300"/>
              <a:gd name="connsiteX18" fmla="*/ 7239129 w 12192003"/>
              <a:gd name="connsiteY18" fmla="*/ 0 h 1130300"/>
              <a:gd name="connsiteX19" fmla="*/ 4946780 w 12192003"/>
              <a:gd name="connsiteY19" fmla="*/ 0 h 1130300"/>
              <a:gd name="connsiteX20" fmla="*/ 6083878 w 12192003"/>
              <a:gd name="connsiteY20" fmla="*/ 1026126 h 1130300"/>
              <a:gd name="connsiteX21" fmla="*/ 6089139 w 12192003"/>
              <a:gd name="connsiteY21" fmla="*/ 1130300 h 1130300"/>
              <a:gd name="connsiteX22" fmla="*/ 3804423 w 12192003"/>
              <a:gd name="connsiteY22" fmla="*/ 1130300 h 1130300"/>
              <a:gd name="connsiteX23" fmla="*/ 3809684 w 12192003"/>
              <a:gd name="connsiteY23" fmla="*/ 1026126 h 1130300"/>
              <a:gd name="connsiteX24" fmla="*/ 4946780 w 12192003"/>
              <a:gd name="connsiteY24" fmla="*/ 0 h 1130300"/>
              <a:gd name="connsiteX25" fmla="*/ 2654431 w 12192003"/>
              <a:gd name="connsiteY25" fmla="*/ 0 h 1130300"/>
              <a:gd name="connsiteX26" fmla="*/ 3791530 w 12192003"/>
              <a:gd name="connsiteY26" fmla="*/ 1026126 h 1130300"/>
              <a:gd name="connsiteX27" fmla="*/ 3796791 w 12192003"/>
              <a:gd name="connsiteY27" fmla="*/ 1130300 h 1130300"/>
              <a:gd name="connsiteX28" fmla="*/ 1512072 w 12192003"/>
              <a:gd name="connsiteY28" fmla="*/ 1130300 h 1130300"/>
              <a:gd name="connsiteX29" fmla="*/ 1517332 w 12192003"/>
              <a:gd name="connsiteY29" fmla="*/ 1026126 h 1130300"/>
              <a:gd name="connsiteX30" fmla="*/ 2654431 w 12192003"/>
              <a:gd name="connsiteY30" fmla="*/ 0 h 1130300"/>
              <a:gd name="connsiteX31" fmla="*/ 362080 w 12192003"/>
              <a:gd name="connsiteY31" fmla="*/ 0 h 1130300"/>
              <a:gd name="connsiteX32" fmla="*/ 1499179 w 12192003"/>
              <a:gd name="connsiteY32" fmla="*/ 1026126 h 1130300"/>
              <a:gd name="connsiteX33" fmla="*/ 1504439 w 12192003"/>
              <a:gd name="connsiteY33" fmla="*/ 1130300 h 1130300"/>
              <a:gd name="connsiteX34" fmla="*/ 0 w 12192003"/>
              <a:gd name="connsiteY34" fmla="*/ 1130300 h 1130300"/>
              <a:gd name="connsiteX35" fmla="*/ 0 w 12192003"/>
              <a:gd name="connsiteY35" fmla="*/ 59507 h 1130300"/>
              <a:gd name="connsiteX36" fmla="*/ 22187 w 12192003"/>
              <a:gd name="connsiteY36" fmla="*/ 51387 h 1130300"/>
              <a:gd name="connsiteX37" fmla="*/ 362080 w 12192003"/>
              <a:gd name="connsiteY37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3" h="1130300">
                <a:moveTo>
                  <a:pt x="11823828" y="0"/>
                </a:moveTo>
                <a:cubicBezTo>
                  <a:pt x="11942189" y="0"/>
                  <a:pt x="12056349" y="17991"/>
                  <a:pt x="12163721" y="51387"/>
                </a:cubicBezTo>
                <a:lnTo>
                  <a:pt x="12192003" y="61738"/>
                </a:lnTo>
                <a:lnTo>
                  <a:pt x="12192003" y="1130300"/>
                </a:lnTo>
                <a:lnTo>
                  <a:pt x="10681469" y="1130300"/>
                </a:lnTo>
                <a:lnTo>
                  <a:pt x="10686729" y="1026126"/>
                </a:lnTo>
                <a:cubicBezTo>
                  <a:pt x="10745262" y="449767"/>
                  <a:pt x="11232021" y="0"/>
                  <a:pt x="11823828" y="0"/>
                </a:cubicBezTo>
                <a:close/>
                <a:moveTo>
                  <a:pt x="9531478" y="0"/>
                </a:moveTo>
                <a:cubicBezTo>
                  <a:pt x="10123285" y="0"/>
                  <a:pt x="10610044" y="449767"/>
                  <a:pt x="10668577" y="1026126"/>
                </a:cubicBezTo>
                <a:lnTo>
                  <a:pt x="10673837" y="1130300"/>
                </a:lnTo>
                <a:lnTo>
                  <a:pt x="8389119" y="1130300"/>
                </a:lnTo>
                <a:lnTo>
                  <a:pt x="8394379" y="1026126"/>
                </a:lnTo>
                <a:cubicBezTo>
                  <a:pt x="8452912" y="449767"/>
                  <a:pt x="8939671" y="0"/>
                  <a:pt x="9531478" y="0"/>
                </a:cubicBezTo>
                <a:close/>
                <a:moveTo>
                  <a:pt x="7239129" y="0"/>
                </a:moveTo>
                <a:cubicBezTo>
                  <a:pt x="7830936" y="0"/>
                  <a:pt x="8317694" y="449767"/>
                  <a:pt x="8376227" y="1026126"/>
                </a:cubicBezTo>
                <a:lnTo>
                  <a:pt x="8381487" y="1130300"/>
                </a:lnTo>
                <a:lnTo>
                  <a:pt x="6096769" y="1130300"/>
                </a:lnTo>
                <a:lnTo>
                  <a:pt x="6102029" y="1026126"/>
                </a:lnTo>
                <a:cubicBezTo>
                  <a:pt x="6160563" y="449767"/>
                  <a:pt x="6647322" y="0"/>
                  <a:pt x="7239129" y="0"/>
                </a:cubicBezTo>
                <a:close/>
                <a:moveTo>
                  <a:pt x="4946780" y="0"/>
                </a:moveTo>
                <a:cubicBezTo>
                  <a:pt x="5538587" y="0"/>
                  <a:pt x="6025345" y="449767"/>
                  <a:pt x="6083878" y="1026126"/>
                </a:cubicBezTo>
                <a:lnTo>
                  <a:pt x="6089139" y="1130300"/>
                </a:lnTo>
                <a:lnTo>
                  <a:pt x="3804423" y="1130300"/>
                </a:lnTo>
                <a:lnTo>
                  <a:pt x="3809684" y="1026126"/>
                </a:lnTo>
                <a:cubicBezTo>
                  <a:pt x="3868216" y="449767"/>
                  <a:pt x="4354972" y="0"/>
                  <a:pt x="4946780" y="0"/>
                </a:cubicBezTo>
                <a:close/>
                <a:moveTo>
                  <a:pt x="2654431" y="0"/>
                </a:moveTo>
                <a:cubicBezTo>
                  <a:pt x="3246238" y="0"/>
                  <a:pt x="3732997" y="449767"/>
                  <a:pt x="3791530" y="1026126"/>
                </a:cubicBezTo>
                <a:lnTo>
                  <a:pt x="3796791" y="1130300"/>
                </a:lnTo>
                <a:lnTo>
                  <a:pt x="1512072" y="1130300"/>
                </a:lnTo>
                <a:lnTo>
                  <a:pt x="1517332" y="1026126"/>
                </a:lnTo>
                <a:cubicBezTo>
                  <a:pt x="1575865" y="449767"/>
                  <a:pt x="2062624" y="0"/>
                  <a:pt x="2654431" y="0"/>
                </a:cubicBezTo>
                <a:close/>
                <a:moveTo>
                  <a:pt x="362080" y="0"/>
                </a:moveTo>
                <a:cubicBezTo>
                  <a:pt x="953887" y="0"/>
                  <a:pt x="1440646" y="449767"/>
                  <a:pt x="1499179" y="1026126"/>
                </a:cubicBezTo>
                <a:lnTo>
                  <a:pt x="1504439" y="1130300"/>
                </a:lnTo>
                <a:lnTo>
                  <a:pt x="0" y="1130300"/>
                </a:lnTo>
                <a:lnTo>
                  <a:pt x="0" y="59507"/>
                </a:lnTo>
                <a:lnTo>
                  <a:pt x="22187" y="51387"/>
                </a:lnTo>
                <a:cubicBezTo>
                  <a:pt x="129559" y="17991"/>
                  <a:pt x="243719" y="0"/>
                  <a:pt x="362080" y="0"/>
                </a:cubicBezTo>
                <a:close/>
              </a:path>
            </a:pathLst>
          </a:custGeom>
          <a:solidFill>
            <a:schemeClr val="accent6">
              <a:lumMod val="75000"/>
              <a:alpha val="25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noFill/>
              </a:defRPr>
            </a:lvl1pPr>
          </a:lstStyle>
          <a:p>
            <a:pPr lvl="0" rtl="0"/>
            <a:endParaRPr lang="en-US" dirty="0"/>
          </a:p>
        </p:txBody>
      </p:sp>
      <p:sp>
        <p:nvSpPr>
          <p:cNvPr id="62" name="Marcador de posición de texto 61">
            <a:extLst>
              <a:ext uri="{FF2B5EF4-FFF2-40B4-BE49-F238E27FC236}">
                <a16:creationId xmlns:a16="http://schemas.microsoft.com/office/drawing/2014/main" id="{70972619-C968-1257-58C9-0DC661642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24189"/>
            <a:ext cx="1503729" cy="1133811"/>
          </a:xfrm>
          <a:custGeom>
            <a:avLst/>
            <a:gdLst>
              <a:gd name="connsiteX0" fmla="*/ 367995 w 1503729"/>
              <a:gd name="connsiteY0" fmla="*/ 19 h 1133811"/>
              <a:gd name="connsiteX1" fmla="*/ 1481576 w 1503729"/>
              <a:gd name="connsiteY1" fmla="*/ 913359 h 1133811"/>
              <a:gd name="connsiteX2" fmla="*/ 1503729 w 1503729"/>
              <a:gd name="connsiteY2" fmla="*/ 1133811 h 1133811"/>
              <a:gd name="connsiteX3" fmla="*/ 1371482 w 1503729"/>
              <a:gd name="connsiteY3" fmla="*/ 1133811 h 1133811"/>
              <a:gd name="connsiteX4" fmla="*/ 1275407 w 1503729"/>
              <a:gd name="connsiteY4" fmla="*/ 1118667 h 1133811"/>
              <a:gd name="connsiteX5" fmla="*/ 367995 w 1503729"/>
              <a:gd name="connsiteY5" fmla="*/ 19 h 1133811"/>
              <a:gd name="connsiteX6" fmla="*/ 367996 w 1503729"/>
              <a:gd name="connsiteY6" fmla="*/ 0 h 1133811"/>
              <a:gd name="connsiteX7" fmla="*/ 33218 w 1503729"/>
              <a:gd name="connsiteY7" fmla="*/ 808204 h 1133811"/>
              <a:gd name="connsiteX8" fmla="*/ 0 w 1503729"/>
              <a:gd name="connsiteY8" fmla="*/ 838393 h 1133811"/>
              <a:gd name="connsiteX9" fmla="*/ 0 w 1503729"/>
              <a:gd name="connsiteY9" fmla="*/ 61671 h 1133811"/>
              <a:gd name="connsiteX10" fmla="*/ 28102 w 1503729"/>
              <a:gd name="connsiteY10" fmla="*/ 51386 h 1133811"/>
              <a:gd name="connsiteX11" fmla="*/ 367996 w 1503729"/>
              <a:gd name="connsiteY11" fmla="*/ 0 h 11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3729" h="1133811">
                <a:moveTo>
                  <a:pt x="367995" y="19"/>
                </a:moveTo>
                <a:cubicBezTo>
                  <a:pt x="917788" y="3008"/>
                  <a:pt x="1375686" y="394157"/>
                  <a:pt x="1481576" y="913359"/>
                </a:cubicBezTo>
                <a:lnTo>
                  <a:pt x="1503729" y="1133811"/>
                </a:lnTo>
                <a:lnTo>
                  <a:pt x="1371482" y="1133811"/>
                </a:lnTo>
                <a:lnTo>
                  <a:pt x="1275407" y="1118667"/>
                </a:lnTo>
                <a:cubicBezTo>
                  <a:pt x="757177" y="1010082"/>
                  <a:pt x="368000" y="550498"/>
                  <a:pt x="367995" y="19"/>
                </a:cubicBezTo>
                <a:close/>
                <a:moveTo>
                  <a:pt x="367996" y="0"/>
                </a:moveTo>
                <a:cubicBezTo>
                  <a:pt x="367996" y="315623"/>
                  <a:pt x="240061" y="601366"/>
                  <a:pt x="33218" y="808204"/>
                </a:cubicBezTo>
                <a:lnTo>
                  <a:pt x="0" y="838393"/>
                </a:lnTo>
                <a:lnTo>
                  <a:pt x="0" y="61671"/>
                </a:lnTo>
                <a:lnTo>
                  <a:pt x="28102" y="51386"/>
                </a:lnTo>
                <a:cubicBezTo>
                  <a:pt x="135475" y="17991"/>
                  <a:pt x="249634" y="0"/>
                  <a:pt x="36799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 rtlCol="0">
            <a:noAutofit/>
          </a:bodyPr>
          <a:lstStyle>
            <a:lvl1pPr>
              <a:defRPr>
                <a:noFill/>
              </a:defRPr>
            </a:lvl1pPr>
          </a:lstStyle>
          <a:p>
            <a:pPr lvl="0" rtl="0"/>
            <a:endParaRPr lang="en-US" dirty="0"/>
          </a:p>
        </p:txBody>
      </p:sp>
      <p:sp>
        <p:nvSpPr>
          <p:cNvPr id="93" name="Marcador de posición de texto 92">
            <a:extLst>
              <a:ext uri="{FF2B5EF4-FFF2-40B4-BE49-F238E27FC236}">
                <a16:creationId xmlns:a16="http://schemas.microsoft.com/office/drawing/2014/main" id="{0A4A3873-48BC-94DF-6006-FC7F81660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1353" y="0"/>
            <a:ext cx="3790647" cy="1143002"/>
          </a:xfrm>
          <a:custGeom>
            <a:avLst/>
            <a:gdLst>
              <a:gd name="connsiteX0" fmla="*/ 3790647 w 3790647"/>
              <a:gd name="connsiteY0" fmla="*/ 304585 h 1143002"/>
              <a:gd name="connsiteX1" fmla="*/ 3790647 w 3790647"/>
              <a:gd name="connsiteY1" fmla="*/ 1081329 h 1143002"/>
              <a:gd name="connsiteX2" fmla="*/ 3762543 w 3790647"/>
              <a:gd name="connsiteY2" fmla="*/ 1091615 h 1143002"/>
              <a:gd name="connsiteX3" fmla="*/ 3422649 w 3790647"/>
              <a:gd name="connsiteY3" fmla="*/ 1143002 h 1143002"/>
              <a:gd name="connsiteX4" fmla="*/ 3757427 w 3790647"/>
              <a:gd name="connsiteY4" fmla="*/ 334777 h 1143002"/>
              <a:gd name="connsiteX5" fmla="*/ 2285997 w 3790647"/>
              <a:gd name="connsiteY5" fmla="*/ 17 h 1143002"/>
              <a:gd name="connsiteX6" fmla="*/ 3422650 w 3790647"/>
              <a:gd name="connsiteY6" fmla="*/ 1142983 h 1143002"/>
              <a:gd name="connsiteX7" fmla="*/ 2285997 w 3790647"/>
              <a:gd name="connsiteY7" fmla="*/ 17 h 1143002"/>
              <a:gd name="connsiteX8" fmla="*/ 0 w 3790647"/>
              <a:gd name="connsiteY8" fmla="*/ 17 h 1143002"/>
              <a:gd name="connsiteX9" fmla="*/ 1136650 w 3790647"/>
              <a:gd name="connsiteY9" fmla="*/ 1142983 h 1143002"/>
              <a:gd name="connsiteX10" fmla="*/ 0 w 3790647"/>
              <a:gd name="connsiteY10" fmla="*/ 17 h 1143002"/>
              <a:gd name="connsiteX11" fmla="*/ 2279650 w 3790647"/>
              <a:gd name="connsiteY11" fmla="*/ 0 h 1143002"/>
              <a:gd name="connsiteX12" fmla="*/ 1136650 w 3790647"/>
              <a:gd name="connsiteY12" fmla="*/ 1143002 h 1143002"/>
              <a:gd name="connsiteX13" fmla="*/ 2279650 w 3790647"/>
              <a:gd name="connsiteY13" fmla="*/ 0 h 114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0647" h="1143002">
                <a:moveTo>
                  <a:pt x="3790647" y="304585"/>
                </a:moveTo>
                <a:lnTo>
                  <a:pt x="3790647" y="1081329"/>
                </a:lnTo>
                <a:lnTo>
                  <a:pt x="3762543" y="1091615"/>
                </a:lnTo>
                <a:cubicBezTo>
                  <a:pt x="3655170" y="1125011"/>
                  <a:pt x="3541011" y="1143002"/>
                  <a:pt x="3422649" y="1143002"/>
                </a:cubicBezTo>
                <a:cubicBezTo>
                  <a:pt x="3422649" y="827371"/>
                  <a:pt x="3550584" y="541620"/>
                  <a:pt x="3757427" y="334777"/>
                </a:cubicBezTo>
                <a:close/>
                <a:moveTo>
                  <a:pt x="2285997" y="17"/>
                </a:moveTo>
                <a:cubicBezTo>
                  <a:pt x="2914332" y="3435"/>
                  <a:pt x="3422644" y="513848"/>
                  <a:pt x="3422650" y="1142983"/>
                </a:cubicBezTo>
                <a:cubicBezTo>
                  <a:pt x="2794315" y="1139567"/>
                  <a:pt x="2286006" y="629153"/>
                  <a:pt x="2285997" y="17"/>
                </a:cubicBezTo>
                <a:close/>
                <a:moveTo>
                  <a:pt x="0" y="17"/>
                </a:moveTo>
                <a:cubicBezTo>
                  <a:pt x="628334" y="3435"/>
                  <a:pt x="1136644" y="513848"/>
                  <a:pt x="1136650" y="1142983"/>
                </a:cubicBezTo>
                <a:cubicBezTo>
                  <a:pt x="508316" y="1139567"/>
                  <a:pt x="9" y="629153"/>
                  <a:pt x="0" y="17"/>
                </a:cubicBezTo>
                <a:close/>
                <a:moveTo>
                  <a:pt x="2279650" y="0"/>
                </a:moveTo>
                <a:cubicBezTo>
                  <a:pt x="2279650" y="631263"/>
                  <a:pt x="1767910" y="1143002"/>
                  <a:pt x="1136650" y="1143002"/>
                </a:cubicBezTo>
                <a:cubicBezTo>
                  <a:pt x="1136650" y="511739"/>
                  <a:pt x="1648390" y="0"/>
                  <a:pt x="227965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4154" cap="flat">
            <a:noFill/>
            <a:prstDash val="solid"/>
            <a:miter/>
          </a:ln>
        </p:spPr>
        <p:txBody>
          <a:bodyPr wrap="square" rtlCol="0">
            <a:noAutofit/>
          </a:bodyPr>
          <a:lstStyle>
            <a:lvl1pPr>
              <a:defRPr>
                <a:noFill/>
              </a:defRPr>
            </a:lvl1pPr>
          </a:lstStyle>
          <a:p>
            <a:pPr lvl="0" rtl="0"/>
            <a:endParaRPr lang="en-US" dirty="0"/>
          </a:p>
        </p:txBody>
      </p:sp>
      <p:pic>
        <p:nvPicPr>
          <p:cNvPr id="120" name="Gráfico 119">
            <a:extLst>
              <a:ext uri="{FF2B5EF4-FFF2-40B4-BE49-F238E27FC236}">
                <a16:creationId xmlns:a16="http://schemas.microsoft.com/office/drawing/2014/main" id="{9C01A786-0C1A-6C4A-1466-1AE233D1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908" b="83148"/>
          <a:stretch/>
        </p:blipFill>
        <p:spPr>
          <a:xfrm>
            <a:off x="8401354" y="12700"/>
            <a:ext cx="3790646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6" name="Marcador de contenido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 b="1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9" name="Marcador de contenido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 rtlCol="0">
            <a:norm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1pPr>
            <a:lvl2pPr marL="914400" indent="-457200">
              <a:buSzPct val="100000"/>
              <a:buFont typeface="+mj-lt"/>
              <a:buAutoNum type="alphaLcPeriod"/>
              <a:defRPr sz="2000"/>
            </a:lvl2pPr>
            <a:lvl3pPr marL="1371600" indent="-457200">
              <a:buSzPct val="100000"/>
              <a:buFont typeface="+mj-lt"/>
              <a:buAutoNum type="romanLcPeriod"/>
              <a:defRPr sz="1800"/>
            </a:lvl3pPr>
            <a:lvl4pPr marL="1828800" indent="-457200">
              <a:buSzPct val="100000"/>
              <a:buFont typeface="+mj-lt"/>
              <a:buAutoNum type="arabicParenR"/>
              <a:defRPr sz="1800"/>
            </a:lvl4pPr>
            <a:lvl5pPr marL="2286000" indent="-457200">
              <a:buSzPct val="100000"/>
              <a:buFont typeface="+mj-lt"/>
              <a:buAutoNum type="alphaLcParenR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0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10FBCDE-EE59-33A6-32CA-9F6279AA4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45A58EF-738C-B1BA-F49A-84ADB68F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858"/>
          <a:stretch/>
        </p:blipFill>
        <p:spPr>
          <a:xfrm>
            <a:off x="8401354" y="9452"/>
            <a:ext cx="2286000" cy="11462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7F78E2C-6843-1373-E993-79393D858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858"/>
          <a:stretch/>
        </p:blipFill>
        <p:spPr>
          <a:xfrm>
            <a:off x="10687351" y="9452"/>
            <a:ext cx="1504649" cy="114624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559DD38-C8CC-7B28-F492-ACB263A8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EFF3B2-90E8-5D9B-CEA8-00B05000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3" name="Título 123">
            <a:extLst>
              <a:ext uri="{FF2B5EF4-FFF2-40B4-BE49-F238E27FC236}">
                <a16:creationId xmlns:a16="http://schemas.microsoft.com/office/drawing/2014/main" id="{0B9C7C4B-FC2C-5D51-5679-3D5ED851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3" y="832104"/>
            <a:ext cx="10479088" cy="2587625"/>
          </a:xfrm>
        </p:spPr>
        <p:txBody>
          <a:bodyPr rtlCol="0" anchor="t"/>
          <a:lstStyle>
            <a:lvl1pPr>
              <a:lnSpc>
                <a:spcPct val="75000"/>
              </a:lnSpc>
              <a:defRPr sz="80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"/>
              <a:t>Haga clic para modificar el estilo de título maestro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9F5B69-7199-E3E6-5554-6CC2207D4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375" y="3705309"/>
            <a:ext cx="10479088" cy="2587625"/>
          </a:xfrm>
        </p:spPr>
        <p:txBody>
          <a:bodyPr rtlCol="0"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b="1" i="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143093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ol i objectes">
    <p:bg>
      <p:bgPr>
        <a:blipFill dpi="0" rotWithShape="1">
          <a:blip r:embed="rId2">
            <a:alphaModFix amt="10000"/>
            <a:lum/>
          </a:blip>
          <a:srcRect/>
          <a:tile tx="0" ty="-285750" sx="79000" sy="79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A4F56C-122F-DD64-B604-8921A5320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411" y="6375935"/>
            <a:ext cx="2869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B4C38BFC-B3B9-4863-B138-64B367EFCDD2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8A1AEC-D732-2ABE-F774-0E6EB133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221673"/>
            <a:ext cx="10798248" cy="766618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0D3BF8C6-3FB3-A400-3D00-3919B8A65A45}"/>
              </a:ext>
            </a:extLst>
          </p:cNvPr>
          <p:cNvSpPr/>
          <p:nvPr userDrawn="1"/>
        </p:nvSpPr>
        <p:spPr>
          <a:xfrm>
            <a:off x="249380" y="942572"/>
            <a:ext cx="11809270" cy="45719"/>
          </a:xfrm>
          <a:prstGeom prst="rect">
            <a:avLst/>
          </a:prstGeom>
          <a:solidFill>
            <a:srgbClr val="D668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54F075AB-3BD7-35FD-7798-1E68C7419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7629" y="36557"/>
            <a:ext cx="1011020" cy="8642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F01FE2-449C-2C4D-C40C-2F304877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0" y="1126835"/>
            <a:ext cx="11809270" cy="50244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00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1EF8CAB-74EE-F5E0-2A98-D49729C5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783521D-ED5D-D5DB-16FA-CD1B1203D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87659"/>
          <a:stretch/>
        </p:blipFill>
        <p:spPr>
          <a:xfrm>
            <a:off x="0" y="5731979"/>
            <a:ext cx="1504645" cy="114640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381EED1-F8B1-76DD-2AF9-959C65437F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D23ADF4-87AF-5693-9986-341478D50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E5EE104-2241-C262-895C-BCA769134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4" name="Marcador de contenido 12">
            <a:extLst>
              <a:ext uri="{FF2B5EF4-FFF2-40B4-BE49-F238E27FC236}">
                <a16:creationId xmlns:a16="http://schemas.microsoft.com/office/drawing/2014/main" id="{19B7E7AC-A0E6-BE9A-4728-8FE036CF3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 rtlCol="0">
            <a:normAutofit/>
          </a:bodyPr>
          <a:lstStyle>
            <a:lvl1pPr>
              <a:lnSpc>
                <a:spcPct val="140000"/>
              </a:lnSpc>
              <a:spcAft>
                <a:spcPts val="0"/>
              </a:spcAft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con imagen 01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F0337A6-0579-B5BC-C526-F7EBDDB8E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" b="49999"/>
          <a:stretch/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166F179-9203-AC2D-A267-E25FA28E9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BFC5468-5E1B-2FE4-DA95-D0CCC383D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17493C4-12E7-500C-5FD5-68370B57A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49B5038-6091-D5DF-F2DA-3900885F4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9442ADAB-F6BA-A55C-036E-C837F95C8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1240" y="2231136"/>
            <a:ext cx="6080760" cy="4626864"/>
          </a:xfrm>
          <a:solidFill>
            <a:schemeClr val="accent6">
              <a:lumMod val="50000"/>
            </a:schemeClr>
          </a:solidFill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6931152" cy="557784"/>
          </a:xfrm>
        </p:spPr>
        <p:txBody>
          <a:bodyPr rtlCol="0"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6931152" cy="4480560"/>
          </a:xfrm>
        </p:spPr>
        <p:txBody>
          <a:bodyPr rtlCol="0"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7894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E18B122A-848F-E50E-C503-3930933A5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908"/>
          <a:stretch/>
        </p:blipFill>
        <p:spPr>
          <a:xfrm>
            <a:off x="8401354" y="0"/>
            <a:ext cx="3790646" cy="685799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08CD9875-E4AF-D7EA-9F8B-D27F2C3104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8513E8A3-5E78-5821-6B7B-AF6343ACA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256415C-5388-7D35-1C15-8DA4ACDCA1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B78E2E7-B83A-F17C-9869-FED59DD51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6" name="Marcador de contenido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6556375" cy="44799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con imagen 0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321C850-160D-5CD7-B829-ADE752EA7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3105707-8D59-D00C-596A-380479D0E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2297076"/>
            <a:ext cx="2286000" cy="2286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DC4FC4F-BE00-1554-FEBD-DE21F3AB3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A310F08-0B34-7E1C-7605-4F8150235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54" y="9452"/>
            <a:ext cx="2286000" cy="2286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3371AFC-6FAC-3C10-CCC0-ECE8DB9E9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E121A-5259-1180-7385-CE2C034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b="1" cap="all" spc="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10682D-F26A-B1BF-CD97-BB8BD31B2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10479024" cy="2679192"/>
          </a:xfrm>
        </p:spPr>
        <p:txBody>
          <a:bodyPr rtlCol="0"/>
          <a:lstStyle>
            <a:lvl1pPr marL="0" indent="0">
              <a:lnSpc>
                <a:spcPct val="75000"/>
              </a:lnSpc>
              <a:buNone/>
              <a:defRPr sz="8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"/>
              <a:t>Haga clic para editar los estilos de texto maestro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E35C9AB-B94F-CACD-3F8A-C5FE3B6959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62272"/>
            <a:ext cx="12188952" cy="2395728"/>
          </a:xfrm>
          <a:solidFill>
            <a:schemeClr val="accent6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D0F0E0D3-11E9-A85D-821D-49C27B06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433D848-BBB0-8852-CBA7-96FB04BFA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556"/>
          <a:stretch/>
        </p:blipFill>
        <p:spPr>
          <a:xfrm>
            <a:off x="10687351" y="4584700"/>
            <a:ext cx="1504649" cy="11303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A0A5B28-1267-FF8C-DD34-4AE0CE17F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2FE7896-D379-408C-54BB-757C71F0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9515" r="34180"/>
          <a:stretch/>
        </p:blipFill>
        <p:spPr>
          <a:xfrm>
            <a:off x="10687351" y="1141376"/>
            <a:ext cx="1504649" cy="11540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6" name="Marcador de contenido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7E02B10-F9DF-509C-64D5-91DEB6988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1455" y="1536826"/>
            <a:ext cx="5650992" cy="557784"/>
          </a:xfrm>
        </p:spPr>
        <p:txBody>
          <a:bodyPr rtlCol="0"/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"/>
              <a:t>Haga clic para editar los estilos de texto maestro</a:t>
            </a:r>
          </a:p>
        </p:txBody>
      </p:sp>
      <p:sp>
        <p:nvSpPr>
          <p:cNvPr id="9" name="Marcador de contenido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2267712"/>
            <a:ext cx="5650992" cy="3767328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CE1CF12-4201-C23B-7B9A-02EB4F8A7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396"/>
          <a:stretch/>
        </p:blipFill>
        <p:spPr>
          <a:xfrm>
            <a:off x="0" y="5731980"/>
            <a:ext cx="12192000" cy="113872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13CE0C7-867A-80BB-9E96-3008375B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854" b="83396"/>
          <a:stretch/>
        </p:blipFill>
        <p:spPr>
          <a:xfrm>
            <a:off x="0" y="12700"/>
            <a:ext cx="3797300" cy="113872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736CB758-B1DB-F2E0-00E7-BF5660C5F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598" b="49858"/>
          <a:stretch/>
        </p:blipFill>
        <p:spPr>
          <a:xfrm>
            <a:off x="0" y="9452"/>
            <a:ext cx="1517954" cy="11462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24" y="841248"/>
            <a:ext cx="6556248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4" name="Marcador de posición de imagen 15">
            <a:extLst>
              <a:ext uri="{FF2B5EF4-FFF2-40B4-BE49-F238E27FC236}">
                <a16:creationId xmlns:a16="http://schemas.microsoft.com/office/drawing/2014/main" id="{A780F1E2-F795-D408-7361-9B32EA12F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36676"/>
            <a:ext cx="3785616" cy="5184648"/>
          </a:xfrm>
          <a:solidFill>
            <a:schemeClr val="accent6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6" name="Marcador de contenido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023" y="1536827"/>
            <a:ext cx="6556247" cy="44799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Aft>
                <a:spcPts val="1800"/>
              </a:spcAft>
              <a:buSzPct val="100000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0059F316-9319-477C-3BD8-C3B19F248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/>
          <a:stretch/>
        </p:blipFill>
        <p:spPr>
          <a:xfrm>
            <a:off x="10687350" y="12700"/>
            <a:ext cx="1504649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EF98D51-D262-470D-2214-A8A0EDB73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4584700"/>
            <a:ext cx="1504649" cy="2286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480B83D-EEC7-5C2D-9338-841D0054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2297076"/>
            <a:ext cx="1504649" cy="2286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9BE97B1-E4D2-AA2A-1E85-0D5987351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/>
          <a:stretch/>
        </p:blipFill>
        <p:spPr>
          <a:xfrm>
            <a:off x="10687351" y="9452"/>
            <a:ext cx="1504649" cy="22860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6" name="Marcador de contenido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9" name="Marcador de contenido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1456" y="1536827"/>
            <a:ext cx="5650992" cy="448056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4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F227120C-DBC1-2EDA-E58C-E1DAD7E55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283" r="50000"/>
          <a:stretch/>
        </p:blipFill>
        <p:spPr>
          <a:xfrm>
            <a:off x="0" y="5731979"/>
            <a:ext cx="6096000" cy="114640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3FDA3437-5725-1727-4B8A-FCE595561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50186"/>
          <a:stretch/>
        </p:blipFill>
        <p:spPr>
          <a:xfrm rot="10800000">
            <a:off x="1504646" y="5731981"/>
            <a:ext cx="2286000" cy="113871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5C8D2AF-CEDF-4131-723C-91569E90C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50186"/>
          <a:stretch/>
        </p:blipFill>
        <p:spPr>
          <a:xfrm rot="10800000">
            <a:off x="-3" y="5731980"/>
            <a:ext cx="1504649" cy="11387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7285C8-D51D-91BB-C356-908E6760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 anchor="t"/>
          <a:lstStyle>
            <a:lvl1pPr>
              <a:defRPr sz="2000" cap="all" spc="300" baseline="0"/>
            </a:lvl1pPr>
          </a:lstStyle>
          <a:p>
            <a:pPr rtl="0"/>
            <a:r>
              <a:rPr lang="es"/>
              <a:t>Haga clic para modificar el estilo de título del patrón</a:t>
            </a:r>
          </a:p>
        </p:txBody>
      </p:sp>
      <p:sp>
        <p:nvSpPr>
          <p:cNvPr id="16" name="Marcador de contenido 12">
            <a:extLst>
              <a:ext uri="{FF2B5EF4-FFF2-40B4-BE49-F238E27FC236}">
                <a16:creationId xmlns:a16="http://schemas.microsoft.com/office/drawing/2014/main" id="{854FEE13-908D-1E41-D8D6-51FE4B1E0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1536827"/>
            <a:ext cx="2862072" cy="4479925"/>
          </a:xfrm>
        </p:spPr>
        <p:txBody>
          <a:bodyPr rtlCol="0">
            <a:normAutofit/>
          </a:bodyPr>
          <a:lstStyle>
            <a:lvl1pPr marL="342900" indent="-342900">
              <a:lnSpc>
                <a:spcPct val="90000"/>
              </a:lnSpc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9" name="Marcador de contenido 12">
            <a:extLst>
              <a:ext uri="{FF2B5EF4-FFF2-40B4-BE49-F238E27FC236}">
                <a16:creationId xmlns:a16="http://schemas.microsoft.com/office/drawing/2014/main" id="{4D580F1D-9A19-7B41-1ACE-62B7B54442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7448" y="1536827"/>
            <a:ext cx="6592824" cy="448056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SzPct val="100000"/>
              <a:buNone/>
              <a:defRPr sz="20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800"/>
            </a:lvl4pPr>
            <a:lvl5pPr>
              <a:buSzPct val="100000"/>
              <a:defRPr sz="1600"/>
            </a:lvl5pPr>
          </a:lstStyle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A54D0E8A-D840-3B34-461F-395ACC9FA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08E551C-14F1-4049-29C9-7A53E172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FD831DA-EDBD-A492-3E6D-6ABBF4438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659" b="83148"/>
          <a:stretch/>
        </p:blipFill>
        <p:spPr>
          <a:xfrm>
            <a:off x="10687350" y="12700"/>
            <a:ext cx="1504649" cy="11557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0071AEB-E268-A464-7197-69FA762C3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180" b="49444"/>
          <a:stretch/>
        </p:blipFill>
        <p:spPr>
          <a:xfrm>
            <a:off x="10687351" y="9452"/>
            <a:ext cx="1504649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" noProof="0"/>
              <a:t>Haga clic para modificar los estilos de texto del patrón</a:t>
            </a:r>
          </a:p>
          <a:p>
            <a:pPr lvl="1" rtl="0"/>
            <a:r>
              <a:rPr lang="es" noProof="0"/>
              <a:t>Segundo nivel</a:t>
            </a:r>
          </a:p>
          <a:p>
            <a:pPr lvl="2" rtl="0"/>
            <a:r>
              <a:rPr lang="es" noProof="0"/>
              <a:t>Tercer nivel</a:t>
            </a:r>
          </a:p>
          <a:p>
            <a:pPr lvl="3" rtl="0"/>
            <a:r>
              <a:rPr lang="es" noProof="0"/>
              <a:t>Cuarto nivel</a:t>
            </a:r>
          </a:p>
          <a:p>
            <a:pPr lvl="4" rtl="0"/>
            <a:r>
              <a:rPr lang="es" noProof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TÍTULO DEL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936" y="6385422"/>
            <a:ext cx="843264" cy="288000"/>
          </a:xfrm>
          <a:prstGeom prst="rect">
            <a:avLst/>
          </a:prstGeom>
          <a:noFill/>
        </p:spPr>
        <p:txBody>
          <a:bodyPr lIns="0" tIns="0" rIns="0" bIns="0" rtlCol="0" anchor="ctr"/>
          <a:lstStyle>
            <a:lvl1pPr algn="r">
              <a:defRPr lang="en-ZA" sz="1000" b="0" smtClean="0">
                <a:solidFill>
                  <a:sysClr val="windowText" lastClr="000000"/>
                </a:solidFill>
              </a:defRPr>
            </a:lvl1pPr>
          </a:lstStyle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SzPct val="7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17612-8FA6-C21E-006C-A0EF95A3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AD393-7328-6A76-DC99-363CDBE0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/>
          <a:lstStyle/>
          <a:p>
            <a:r>
              <a:rPr lang="en-GB" b="0" dirty="0">
                <a:ea typeface="+mj-lt"/>
                <a:cs typeface="+mj-lt"/>
              </a:rPr>
              <a:t>Teaching Computational Science (WTCS 2025) </a:t>
            </a:r>
            <a:r>
              <a:rPr lang="en-GB" b="0" dirty="0"/>
              <a:t>- </a:t>
            </a:r>
            <a:r>
              <a:rPr lang="en-GB" dirty="0"/>
              <a:t>ICCS 2025  </a:t>
            </a:r>
            <a:br>
              <a:rPr lang="en-GB" dirty="0"/>
            </a:br>
            <a:endParaRPr lang="en-US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E8DBF2A-806B-6BE3-6D37-F22F8D3A4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7" y="1536192"/>
            <a:ext cx="8055632" cy="14960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5400" dirty="0"/>
              <a:t>Service-Oriented Architecture: Learning with </a:t>
            </a:r>
          </a:p>
          <a:p>
            <a:r>
              <a:rPr lang="en-GB" sz="5400" dirty="0"/>
              <a:t>Generative AI and AWS</a:t>
            </a:r>
          </a:p>
          <a:p>
            <a:r>
              <a:rPr lang="en-GB" sz="2400" dirty="0"/>
              <a:t>Marcela Castro León </a:t>
            </a:r>
          </a:p>
          <a:p>
            <a:r>
              <a:rPr lang="en-GB" sz="2400" dirty="0"/>
              <a:t>Dolores </a:t>
            </a:r>
            <a:r>
              <a:rPr lang="en-GB" sz="2400" dirty="0" err="1"/>
              <a:t>Rexachs</a:t>
            </a:r>
          </a:p>
          <a:p>
            <a:r>
              <a:rPr lang="en-GB" sz="2400" dirty="0"/>
              <a:t>Emilio Luque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99553-009F-31A5-AC74-1F0FB4F2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279" y="5267854"/>
            <a:ext cx="5290608" cy="13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6923F-2B95-8D5A-8578-DBC0FC0D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1248"/>
            <a:ext cx="10479024" cy="557784"/>
          </a:xfrm>
        </p:spPr>
        <p:txBody>
          <a:bodyPr rtlCol="0"/>
          <a:lstStyle/>
          <a:p>
            <a:r>
              <a:rPr lang="es" dirty="0"/>
              <a:t>Curse </a:t>
            </a:r>
            <a:r>
              <a:rPr lang="es" dirty="0" err="1"/>
              <a:t>topics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DFFF7AA9-7C16-A939-67C8-DF700FEF7D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32" y="1399244"/>
            <a:ext cx="11456457" cy="461750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ca-E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</a:t>
            </a:r>
            <a:r>
              <a:rPr lang="ca-E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</a:t>
            </a:r>
            <a:r>
              <a:rPr lang="en-GB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troduction</a:t>
            </a:r>
            <a:r>
              <a:rPr lang="en-GB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Cloud Service Architecture: </a:t>
            </a: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Fundamental concepts of</a:t>
            </a:r>
            <a:endParaRPr lang="en-US"/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cloud computing and service-oriented architectures.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</a:t>
            </a:r>
            <a:r>
              <a:rPr lang="en-GB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Storage Services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Distributed storage systems, scalability, and read and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write consistency.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</a:t>
            </a:r>
            <a:r>
              <a:rPr lang="en-GB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Compute Services: 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Virtualized cloud computing, scaling, fault tolerance,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 high availability.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 </a:t>
            </a:r>
            <a:r>
              <a:rPr lang="en-GB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Database Services: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Management of relational and non-relational databases.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Scalability and high availability.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5. </a:t>
            </a:r>
            <a:r>
              <a:rPr lang="en-GB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Architectural Case Studies: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Case-based learning to apply knowledge in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real-world cloud scenarios.</a:t>
            </a:r>
          </a:p>
          <a:p>
            <a:pPr marL="347345" indent="-347345"/>
            <a:endParaRPr lang="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8FEA6BC-F3A8-6DDC-F1F8-6348F54E8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17936" y="6385422"/>
            <a:ext cx="843264" cy="288000"/>
          </a:xfrm>
        </p:spPr>
        <p:txBody>
          <a:bodyPr rtlCol="0"/>
          <a:lstStyle/>
          <a:p>
            <a:pPr rtl="0"/>
            <a:fld id="{B67B645E-C5E5-4727-B977-D372A0AA71D9}" type="slidenum">
              <a:rPr lang="en-US" smtClean="0"/>
              <a:pPr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45A0-D4E5-48EF-3836-D2850E0E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approach for </a:t>
            </a:r>
            <a:r>
              <a:rPr lang="en-US" dirty="0" err="1"/>
              <a:t>soa</a:t>
            </a:r>
            <a:r>
              <a:rPr lang="en-US" dirty="0"/>
              <a:t>: </a:t>
            </a:r>
            <a:r>
              <a:rPr lang="en-US" dirty="0" err="1"/>
              <a:t>aws</a:t>
            </a:r>
            <a:r>
              <a:rPr lang="en-US" dirty="0"/>
              <a:t> USING </a:t>
            </a:r>
            <a:r>
              <a:rPr lang="en-US" dirty="0" err="1"/>
              <a:t>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8916F-B84C-4C85-F084-189276F9A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n-US" smtClean="0"/>
              <a:pPr rtl="0"/>
              <a:t>3</a:t>
            </a:fld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3C05360C-A4F8-0319-C413-C08E0613E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84430"/>
              </p:ext>
            </p:extLst>
          </p:nvPr>
        </p:nvGraphicFramePr>
        <p:xfrm>
          <a:off x="841904" y="1115052"/>
          <a:ext cx="5075767" cy="498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69FAE8FC-7942-B7E6-5C92-323453023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14505"/>
              </p:ext>
            </p:extLst>
          </p:nvPr>
        </p:nvGraphicFramePr>
        <p:xfrm>
          <a:off x="6256984" y="1100901"/>
          <a:ext cx="5306483" cy="500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2952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884B-5425-7419-924F-F4C22024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+mj-lt"/>
                <a:cs typeface="+mj-lt"/>
              </a:rPr>
              <a:t>Topics related to Cloud Computing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6607A-CEA9-754C-445A-FB5B8451C96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09035" y="1714309"/>
            <a:ext cx="4743450" cy="41243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E3052-5D85-74C5-CEC2-9353780C2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n-US" smtClean="0"/>
              <a:pPr rt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6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66B3-E918-C860-DD7B-844666BF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DD93-1956-83C2-23C2-F872D190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262626"/>
                </a:solidFill>
                <a:ea typeface="+mj-lt"/>
                <a:cs typeface="+mj-lt"/>
              </a:rPr>
              <a:t>Course Structure and Methodology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1C1DC-060A-A9FC-CBA7-0ED63A616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n-US" smtClean="0"/>
              <a:pPr rtl="0"/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ADFCF1-F1E4-5FDD-2EFF-784DAAF372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87594" y="1715897"/>
            <a:ext cx="7810499" cy="3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8D2C-8BEB-8E96-4B23-C147C209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+mj-lt"/>
                <a:cs typeface="+mj-lt"/>
              </a:rPr>
              <a:t>Implementation and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CF5B6-CECA-86F5-83FD-80F9C7A3E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n-US" smtClean="0"/>
              <a:pPr rtl="0"/>
              <a:t>6</a:t>
            </a:fld>
            <a:endParaRPr lang="en-US" dirty="0"/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8668A7B2-D06B-4736-4AE5-72AED4664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62891"/>
              </p:ext>
            </p:extLst>
          </p:nvPr>
        </p:nvGraphicFramePr>
        <p:xfrm>
          <a:off x="190623" y="1127125"/>
          <a:ext cx="11809412" cy="502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17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5094-797E-21C1-725C-3519FD4E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+mj-lt"/>
                <a:cs typeface="+mj-lt"/>
              </a:rPr>
              <a:t>Conclusions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161C0-55AB-A13A-174B-FD0204E3B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n-US" smtClean="0"/>
              <a:pPr rtl="0"/>
              <a:t>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92CB3-C5E8-2965-FCEF-E3B95F8A7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95193"/>
              </p:ext>
            </p:extLst>
          </p:nvPr>
        </p:nvGraphicFramePr>
        <p:xfrm>
          <a:off x="482071" y="1877077"/>
          <a:ext cx="11216746" cy="450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04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16E92-5B1A-D805-32F0-CB0B9A308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4F62-0BDE-822A-3827-1E947D6E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+mj-lt"/>
                <a:cs typeface="+mj-lt"/>
              </a:rPr>
              <a:t>Future 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CEA92-C171-C6A6-40B5-812CDBE1C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67B645E-C5E5-4727-B977-D372A0AA71D9}" type="slidenum">
              <a:rPr lang="en-US" smtClean="0"/>
              <a:pPr rtl="0"/>
              <a:t>8</a:t>
            </a:fld>
            <a:endParaRPr lang="en-US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83B23F2E-98F6-7F4C-26E3-FEDB71C5A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62644"/>
              </p:ext>
            </p:extLst>
          </p:nvPr>
        </p:nvGraphicFramePr>
        <p:xfrm>
          <a:off x="143405" y="183744"/>
          <a:ext cx="11915245" cy="606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30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6ABE-7B58-E3B2-80BF-58C1BB11C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FA6546-375D-37ED-CB7C-BDC7A2473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1196" y="1709812"/>
            <a:ext cx="9415656" cy="90768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5400" dirty="0"/>
              <a:t>Thank you for your </a:t>
            </a:r>
            <a:r>
              <a:rPr lang="en-GB" sz="5400"/>
              <a:t>attention</a:t>
            </a:r>
            <a:endParaRPr lang="en-US" dirty="0" err="1"/>
          </a:p>
        </p:txBody>
      </p:sp>
      <p:sp>
        <p:nvSpPr>
          <p:cNvPr id="8" name="Marcador de posición de texto 2">
            <a:extLst>
              <a:ext uri="{FF2B5EF4-FFF2-40B4-BE49-F238E27FC236}">
                <a16:creationId xmlns:a16="http://schemas.microsoft.com/office/drawing/2014/main" id="{FE19939B-C8E3-27A9-2ED4-B622BAE3C4C6}"/>
              </a:ext>
            </a:extLst>
          </p:cNvPr>
          <p:cNvSpPr txBox="1">
            <a:spLocks/>
          </p:cNvSpPr>
          <p:nvPr/>
        </p:nvSpPr>
        <p:spPr>
          <a:xfrm>
            <a:off x="686918" y="5934571"/>
            <a:ext cx="9415656" cy="9076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1800"/>
              </a:spcAft>
              <a:buSzPct val="75000"/>
              <a:buFont typeface="Arial" panose="020B0604020202020204" pitchFamily="34" charset="0"/>
              <a:buNone/>
              <a:defRPr sz="8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04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4747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marcela.castro@eug.es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00718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TM668353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BC7E"/>
      </a:accent1>
      <a:accent2>
        <a:srgbClr val="FFC330"/>
      </a:accent2>
      <a:accent3>
        <a:srgbClr val="BE80FF"/>
      </a:accent3>
      <a:accent4>
        <a:srgbClr val="FF8345"/>
      </a:accent4>
      <a:accent5>
        <a:srgbClr val="FF70BF"/>
      </a:accent5>
      <a:accent6>
        <a:srgbClr val="60A2F5"/>
      </a:accent6>
      <a:hlink>
        <a:srgbClr val="5C4EDC"/>
      </a:hlink>
      <a:folHlink>
        <a:srgbClr val="7FC5FF"/>
      </a:folHlink>
    </a:clrScheme>
    <a:fontScheme name="Custom 32">
      <a:majorFont>
        <a:latin typeface="Aptos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835393_win32_SD_v3" id="{4170EB69-3ACE-4C18-BE4C-C6CBD8BF8A79}" vid="{8A480AB3-AE5D-4813-AA67-ADACC5EA6C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247F30-5811-40C0-99EC-CF53200590BE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46EB691-4DD5-4558-B7D1-3EA8CC81E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Personalizar</vt:lpstr>
      <vt:lpstr>Teaching Computational Science (WTCS 2025) - ICCS 2025   </vt:lpstr>
      <vt:lpstr>Curse topics</vt:lpstr>
      <vt:lpstr>Innovative approach for soa: aws USING ia</vt:lpstr>
      <vt:lpstr>Topics related to Cloud Computing </vt:lpstr>
      <vt:lpstr>Course Structure and Methodology</vt:lpstr>
      <vt:lpstr>Implementation and Results</vt:lpstr>
      <vt:lpstr>Conclusions 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142</cp:revision>
  <dcterms:created xsi:type="dcterms:W3CDTF">2025-06-27T07:50:12Z</dcterms:created>
  <dcterms:modified xsi:type="dcterms:W3CDTF">2025-07-01T07:06:05Z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